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733" r:id="rId5"/>
    <p:sldMasterId id="2147483735" r:id="rId6"/>
    <p:sldMasterId id="2147483736" r:id="rId7"/>
    <p:sldMasterId id="2147483737" r:id="rId8"/>
    <p:sldMasterId id="2147483738" r:id="rId9"/>
  </p:sldMasterIdLst>
  <p:notesMasterIdLst>
    <p:notesMasterId r:id="rId10"/>
  </p:notesMasterIdLst>
  <p:sldIdLst>
    <p:sldId id="256" r:id="rId11"/>
    <p:sldId id="258" r:id="rId12"/>
    <p:sldId id="259" r:id="rId13"/>
    <p:sldId id="260" r:id="rId14"/>
    <p:sldId id="261" r:id="rId15"/>
    <p:sldId id="262" r:id="rId16"/>
    <p:sldId id="308" r:id="rId17"/>
    <p:sldId id="306" r:id="rId18"/>
    <p:sldId id="309" r:id="rId19"/>
    <p:sldId id="310" r:id="rId20"/>
    <p:sldId id="311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</p:sldIdLst>
  <p:sldSz cx="9144000" cy="51435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39377513" val="1222" revOS="4"/>
      <pr:smFileRevision xmlns:pr="smNativeData" xmlns="smNativeData" dt="1739377513" val="101"/>
      <pr:guideOptions xmlns:pr="smNativeData" xmlns="smNativeData" dt="1739377513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>
      <p:cViewPr varScale="1">
        <p:scale>
          <a:sx n="149" d="100"/>
          <a:sy n="149" d="100"/>
        </p:scale>
        <p:origin x="286" y="194"/>
      </p:cViewPr>
      <p:guideLst x="0" y="0">
        <p:guide orient="horz" pos="3240"/>
        <p:guide orient="horz" pos="0"/>
        <p:guide orient="horz" pos="510"/>
        <p:guide pos="5533"/>
        <p:guide pos="397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6" d="100"/>
        <a:sy n="26" d="100"/>
      </p:scale>
      <p:origin x="0" y="0"/>
    </p:cViewPr>
  </p:sorterViewPr>
  <p:notesViewPr>
    <p:cSldViewPr snapToGrid="0">
      <p:cViewPr>
        <p:scale>
          <a:sx n="149" d="100"/>
          <a:sy n="149" d="100"/>
        </p:scale>
        <p:origin x="286" y="194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D/Hw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" name="Google Shape;4;n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2/AAD/Hw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1pPr>
            <a:lvl2pPr marL="9144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2pPr>
            <a:lvl3pPr marL="13716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3pPr>
            <a:lvl4pPr marL="18288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4pPr>
            <a:lvl5pPr marL="22860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5pPr>
            <a:lvl6pPr marL="27432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6pPr>
            <a:lvl7pPr marL="32004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7pPr>
            <a:lvl8pPr marL="36576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8pPr>
            <a:lvl9pPr marL="41148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9pPr>
          </a:lstStyle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themeOverride" Target="../theme/themeOverr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themeOverride" Target="../theme/themeOverride10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themeOverride" Target="../theme/themeOverride11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themeOverride" Target="../theme/themeOverride12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themeOverride" Target="../theme/themeOverride13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themeOverride" Target="../theme/themeOverride14.xml"/></Relationships>
</file>

<file path=ppt/notesSlides/_rels/notesSlide1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themeOverride" Target="../theme/themeOverride15.xml"/></Relationships>
</file>

<file path=ppt/notesSlides/_rels/notesSlide1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themeOverride" Target="../theme/themeOverride16.xml"/></Relationships>
</file>

<file path=ppt/notesSlides/_rels/notesSlide1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themeOverride" Target="../theme/themeOverride17.xml"/></Relationships>
</file>

<file path=ppt/notesSlides/_rels/notesSlide1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themeOverride" Target="../theme/themeOverride18.xml"/></Relationships>
</file>

<file path=ppt/notesSlides/_rels/notesSlide1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themeOverride" Target="../theme/themeOverride19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2.xml"/></Relationships>
</file>

<file path=ppt/notesSlides/_rels/notesSlide2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themeOverride" Target="../theme/themeOverride20.xml"/></Relationships>
</file>

<file path=ppt/notesSlides/_rels/notesSlide2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themeOverride" Target="../theme/themeOverride21.xml"/></Relationships>
</file>

<file path=ppt/notesSlides/_rels/notesSlide2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themeOverride" Target="../theme/themeOverride22.xml"/></Relationships>
</file>

<file path=ppt/notesSlides/_rels/notesSlide2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themeOverride" Target="../theme/themeOverride23.xml"/></Relationships>
</file>

<file path=ppt/notesSlides/_rels/notesSlide2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themeOverride" Target="../theme/themeOverride24.xml"/></Relationships>
</file>

<file path=ppt/notesSlides/_rels/notesSlide2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themeOverride" Target="../theme/themeOverride25.xml"/></Relationships>
</file>

<file path=ppt/notesSlides/_rels/notesSlide2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themeOverride" Target="../theme/themeOverride26.xml"/></Relationships>
</file>

<file path=ppt/notesSlides/_rels/notesSlide2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Relationship Id="rId3" Type="http://schemas.openxmlformats.org/officeDocument/2006/relationships/themeOverride" Target="../theme/themeOverride27.xml"/></Relationships>
</file>

<file path=ppt/notesSlides/_rels/notesSlide2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Relationship Id="rId3" Type="http://schemas.openxmlformats.org/officeDocument/2006/relationships/themeOverride" Target="../theme/themeOverride28.xml"/></Relationships>
</file>

<file path=ppt/notesSlides/_rels/notesSlide2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themeOverride" Target="../theme/themeOverride29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themeOverride" Target="../theme/themeOverride3.xml"/></Relationships>
</file>

<file path=ppt/notesSlides/_rels/notesSlide3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themeOverride" Target="../theme/themeOverride30.xml"/></Relationships>
</file>

<file path=ppt/notesSlides/_rels/notesSlide3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Relationship Id="rId3" Type="http://schemas.openxmlformats.org/officeDocument/2006/relationships/themeOverride" Target="../theme/themeOverride31.xml"/></Relationships>
</file>

<file path=ppt/notesSlides/_rels/notesSlide3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themeOverride" Target="../theme/themeOverride32.xml"/></Relationships>
</file>

<file path=ppt/notesSlides/_rels/notesSlide3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Relationship Id="rId3" Type="http://schemas.openxmlformats.org/officeDocument/2006/relationships/themeOverride" Target="../theme/themeOverride33.xml"/></Relationships>
</file>

<file path=ppt/notesSlides/_rels/notesSlide3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Relationship Id="rId3" Type="http://schemas.openxmlformats.org/officeDocument/2006/relationships/themeOverride" Target="../theme/themeOverride34.xml"/></Relationships>
</file>

<file path=ppt/notesSlides/_rels/notesSlide3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Relationship Id="rId3" Type="http://schemas.openxmlformats.org/officeDocument/2006/relationships/themeOverride" Target="../theme/themeOverride35.xml"/></Relationships>
</file>

<file path=ppt/notesSlides/_rels/notesSlide3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themeOverride" Target="../theme/themeOverride36.xml"/></Relationships>
</file>

<file path=ppt/notesSlides/_rels/notesSlide3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themeOverride" Target="../theme/themeOverride37.xml"/></Relationships>
</file>

<file path=ppt/notesSlides/_rels/notesSlide3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Relationship Id="rId3" Type="http://schemas.openxmlformats.org/officeDocument/2006/relationships/themeOverride" Target="../theme/themeOverride38.xml"/></Relationships>
</file>

<file path=ppt/notesSlides/_rels/notesSlide3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Relationship Id="rId3" Type="http://schemas.openxmlformats.org/officeDocument/2006/relationships/themeOverride" Target="../theme/themeOverride39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themeOverride" Target="../theme/themeOverride4.xml"/></Relationships>
</file>

<file path=ppt/notesSlides/_rels/notesSlide4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Relationship Id="rId3" Type="http://schemas.openxmlformats.org/officeDocument/2006/relationships/themeOverride" Target="../theme/themeOverride40.xml"/></Relationships>
</file>

<file path=ppt/notesSlides/_rels/notesSlide4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Relationship Id="rId3" Type="http://schemas.openxmlformats.org/officeDocument/2006/relationships/themeOverride" Target="../theme/themeOverride41.xml"/></Relationships>
</file>

<file path=ppt/notesSlides/_rels/notesSlide4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Relationship Id="rId3" Type="http://schemas.openxmlformats.org/officeDocument/2006/relationships/themeOverride" Target="../theme/themeOverride42.xml"/></Relationships>
</file>

<file path=ppt/notesSlides/_rels/notesSlide4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Relationship Id="rId3" Type="http://schemas.openxmlformats.org/officeDocument/2006/relationships/themeOverride" Target="../theme/themeOverride43.xml"/></Relationships>
</file>

<file path=ppt/notesSlides/_rels/notesSlide4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Relationship Id="rId3" Type="http://schemas.openxmlformats.org/officeDocument/2006/relationships/themeOverride" Target="../theme/themeOverride44.xml"/></Relationships>
</file>

<file path=ppt/notesSlides/_rels/notesSlide4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Relationship Id="rId3" Type="http://schemas.openxmlformats.org/officeDocument/2006/relationships/themeOverride" Target="../theme/themeOverride45.xml"/></Relationships>
</file>

<file path=ppt/notesSlides/_rels/notesSlide4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Relationship Id="rId3" Type="http://schemas.openxmlformats.org/officeDocument/2006/relationships/themeOverride" Target="../theme/themeOverride46.xml"/></Relationships>
</file>

<file path=ppt/notesSlides/_rels/notesSlide4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Relationship Id="rId3" Type="http://schemas.openxmlformats.org/officeDocument/2006/relationships/themeOverride" Target="../theme/themeOverride47.xml"/></Relationships>
</file>

<file path=ppt/notesSlides/_rels/notesSlide4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Relationship Id="rId3" Type="http://schemas.openxmlformats.org/officeDocument/2006/relationships/themeOverride" Target="../theme/themeOverride48.xml"/></Relationships>
</file>

<file path=ppt/notesSlides/_rels/notesSlide4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themeOverride" Target="../theme/themeOverride49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themeOverride" Target="../theme/themeOverride5.xml"/></Relationships>
</file>

<file path=ppt/notesSlides/_rels/notesSlide5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Relationship Id="rId3" Type="http://schemas.openxmlformats.org/officeDocument/2006/relationships/themeOverride" Target="../theme/themeOverride50.xml"/></Relationships>
</file>

<file path=ppt/notesSlides/_rels/notesSlide5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Relationship Id="rId3" Type="http://schemas.openxmlformats.org/officeDocument/2006/relationships/themeOverride" Target="../theme/themeOverride51.xml"/></Relationships>
</file>

<file path=ppt/notesSlides/_rels/notesSlide5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themeOverride" Target="../theme/themeOverride52.xml"/></Relationships>
</file>

<file path=ppt/notesSlides/_rels/notesSlide5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Relationship Id="rId3" Type="http://schemas.openxmlformats.org/officeDocument/2006/relationships/themeOverride" Target="../theme/themeOverride53.xml"/></Relationships>
</file>

<file path=ppt/notesSlides/_rels/notesSlide5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Relationship Id="rId3" Type="http://schemas.openxmlformats.org/officeDocument/2006/relationships/themeOverride" Target="../theme/themeOverride54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themeOverride" Target="../theme/themeOverr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themeOverride" Target="../theme/themeOverr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themeOverride" Target="../theme/themeOverr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themeOverride" Target="../theme/themeOverr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9;g30f7d84ce1d_0_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yQ7x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370;g30f7d84ce1d_0_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Попытка решения полуоткрытых сессий путем добавления отдельного </a:t>
            </a:r>
            <a:r>
              <a:rPr lang="ru-ru" cap="none"/>
              <a:t>L</a:t>
            </a:r>
            <a:r>
              <a:rPr lang="en-us" cap="none"/>
              <a:t>3VNI </a:t>
            </a:r>
            <a:r>
              <a:rPr lang="ru-ru" cap="none"/>
              <a:t>для передачи /32 префиксов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Пробросили транзитный V</a:t>
            </a:r>
            <a:r>
              <a:rPr lang="en-us" cap="none"/>
              <a:t>RF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5;gf98075b259_0_51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36;gf98075b259_0_51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sH41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4;g3104438fcaf_0_1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xLg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45;g3104438fcaf_0_1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7;g30f7d84ce1d_0_388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58;g30f7d84ce1d_0_388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4;g30f7d84ce1d_0_447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65;g30f7d84ce1d_0_447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0;g30f7d84ce1d_0_452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71;g30f7d84ce1d_0_452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5;g30f7d84ce1d_0_456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76;g30f7d84ce1d_0_456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1;g30f7d84ce1d_0_461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82;g30f7d84ce1d_0_461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4;g30f7d84ce1d_0_473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95;g30f7d84ce1d_0_473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gde823becd0_0_4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387;gde823becd0_0_4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qVi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9;g30f7d84ce1d_0_547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570;g30f7d84ce1d_0_547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g30f7d84ce1d_0_2185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589;g30f7d84ce1d_0_2185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4;g30f7d84ce1d_0_1418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595;g30f7d84ce1d_0_1418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0;g30f7d84ce1d_0_1423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01;g30f7d84ce1d_0_1423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8;g30f7d84ce1d_0_143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09;g30f7d84ce1d_0_143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4;g30f7d84ce1d_0_1435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15;g30f7d84ce1d_0_1435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5;g30f7d84ce1d_0_146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26;g30f7d84ce1d_0_146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3;g30f7d84ce1d_0_1472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pc7z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34;g30f7d84ce1d_0_1472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MYJ1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2;g30f7d84ce1d_0_148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w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43;g30f7d84ce1d_0_148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zBt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8;g30f7d84ce1d_0_1485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1XUw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EbAAD4JQAAODEAABAAAAAmAAAACAAAAL0/AAAAAAAA"/>
              </a:ext>
            </a:extLst>
          </p:cNvSpPr>
          <p:nvPr>
            <p:ph type="body" idx="1"/>
          </p:nvPr>
        </p:nvSpPr>
        <p:spPr>
          <a:xfrm>
            <a:off x="685800" y="4399915"/>
            <a:ext cx="5486400" cy="3601085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649;g30f7d84ce1d_0_1485:notes"/>
          <p:cNvSpPr>
            <a:spLocks noGrp="1" noChangeArrowheads="1"/>
            <a:extLst>
              <a:ext uri="smNativeData">
                <pr:smNativeData xmlns:pr="smNativeData" xmlns="smNativeData" val="SMDATA_15_acusZxMAAAAlAAAACwAAAC0AAAAA+g0AAAgHAAA2HAAABho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mZqT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g0AAAgHAAA2HAAABhoAABAAAAAmAAAACAAAAAEPAAAAAAAA"/>
              </a:ext>
            </a:extLst>
          </p:cNvSpPr>
          <p:nvPr>
            <p:ph type="sldImg" idx="2"/>
          </p:nvPr>
        </p:nvSpPr>
        <p:spPr>
          <a:xfrm>
            <a:off x="2272030" y="1143000"/>
            <a:ext cx="2313940" cy="3087370"/>
          </a:xfrm>
          <a:custGeom>
            <a:avLst/>
            <a:gdLst/>
            <a:ahLst/>
            <a:cxnLst/>
            <a:rect l="0" t="0" r="2313940" b="3087370"/>
            <a:pathLst>
              <a:path w="2313940" h="3087370" fill="none" extrusionOk="0">
                <a:moveTo>
                  <a:pt x="0" y="0"/>
                </a:moveTo>
                <a:lnTo>
                  <a:pt x="2313940" y="0"/>
                </a:lnTo>
                <a:lnTo>
                  <a:pt x="2313940" y="3087370"/>
                </a:lnTo>
                <a:lnTo>
                  <a:pt x="0" y="3087370"/>
                </a:lnTo>
                <a:close/>
              </a:path>
            </a:pathLst>
          </a:custGeom>
        </p:spPr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4;g30f7d84ce1d_0_256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395;g30f7d84ce1d_0_256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1AU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4;g30f7d84ce1d_0_150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55;g30f7d84ce1d_0_150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2;g30f7d84ce1d_0_1507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63;g30f7d84ce1d_0_1507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9;g30f7d84ce1d_0_1513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Gd+7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70;g30f7d84ce1d_0_1513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0l93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5;g30f7d84ce1d_0_153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59k/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76;g30f7d84ce1d_0_153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eoor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6;g30f7d84ce1d_0_1566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nCi8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87;g30f7d84ce1d_0_1566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nnp5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0;g30f7d84ce1d_0_1648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f3q8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01;g30f7d84ce1d_0_1648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H/9i6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1;g30f7d84ce1d_0_1667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YEGv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12;g30f7d84ce1d_0_1667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tYk1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4;g30f7d84ce1d_0_1701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QT3w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25;g30f7d84ce1d_0_1701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JCin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5;g30f7d84ce1d_0_1731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Skj/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36;g30f7d84ce1d_0_1731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a1D6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8;g30f7d84ce1d_0_1743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LzoRV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EbAAD4JQAAODEAABAAAAAmAAAACAAAAL0/AAAAAAAA"/>
              </a:ext>
            </a:extLst>
          </p:cNvSpPr>
          <p:nvPr>
            <p:ph type="body" idx="1"/>
          </p:nvPr>
        </p:nvSpPr>
        <p:spPr>
          <a:xfrm>
            <a:off x="685800" y="4399915"/>
            <a:ext cx="5486400" cy="3601085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749;g30f7d84ce1d_0_1743:notes"/>
          <p:cNvSpPr>
            <a:spLocks noGrp="1" noChangeArrowheads="1"/>
            <a:extLst>
              <a:ext uri="smNativeData">
                <pr:smNativeData xmlns:pr="smNativeData" xmlns="smNativeData" val="SMDATA_15_acusZxMAAAAlAAAACwAAAC0AAAAA+g0AAAgHAAA2HAAABho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7mT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g0AAAgHAAA2HAAABhoAABAAAAAmAAAACAAAAAEPAAAAAAAA"/>
              </a:ext>
            </a:extLst>
          </p:cNvSpPr>
          <p:nvPr>
            <p:ph type="sldImg" idx="2"/>
          </p:nvPr>
        </p:nvSpPr>
        <p:spPr>
          <a:xfrm>
            <a:off x="2272030" y="1143000"/>
            <a:ext cx="2313940" cy="3087370"/>
          </a:xfrm>
          <a:custGeom>
            <a:avLst/>
            <a:gdLst/>
            <a:ahLst/>
            <a:cxnLst/>
            <a:rect l="0" t="0" r="2313940" b="3087370"/>
            <a:pathLst>
              <a:path w="2313940" h="3087370" fill="none" extrusionOk="0">
                <a:moveTo>
                  <a:pt x="0" y="0"/>
                </a:moveTo>
                <a:lnTo>
                  <a:pt x="2313940" y="0"/>
                </a:lnTo>
                <a:lnTo>
                  <a:pt x="2313940" y="3087370"/>
                </a:lnTo>
                <a:lnTo>
                  <a:pt x="0" y="3087370"/>
                </a:lnTo>
                <a:close/>
              </a:path>
            </a:pathLst>
          </a:custGeom>
        </p:spPr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8;gf98075b259_0_2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09;gf98075b259_0_2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4;g30f7d84ce1d_0_1776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Dfve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55;g30f7d84ce1d_0_1776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+BUx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1;g30f7d84ce1d_0_1792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E3JR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72;g30f7d84ce1d_0_1792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hml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1;g30f7d84ce1d_0_1811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0J0v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92;g30f7d84ce1d_0_1811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XpR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1;g30f7d84ce1d_0_183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12;g30f7d84ce1d_0_183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2;g30f7d84ce1d_0_1943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33;g30f7d84ce1d_0_1943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1;g30f7d84ce1d_0_1951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42;g30f7d84ce1d_0_1951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7;g30f7d84ce1d_0_1956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48;g30f7d84ce1d_0_1956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3;g30f7d84ce1d_0_1967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54;g30f7d84ce1d_0_1967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9;g30f7d84ce1d_0_1982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60;g30f7d84ce1d_0_1982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6;g31bb34e1462_0_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67;g31bb34e1462_0_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gf98075b259_0_38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SKkk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19;gf98075b259_0_38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5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2;g31bb34e1462_0_5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73;g31bb34e1462_0_5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5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8;g31bb34e1462_0_1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79;g31bb34e1462_0_1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5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4;g31c47b6d850_0_0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85;g31c47b6d850_0_0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5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9;g31bb34e1462_0_27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900;g31bb34e1462_0_27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5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6;g31bb34e1462_0_103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977;g31bb34e1462_0_103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ABo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Полуоткрытые сессии </a:t>
            </a:r>
            <a:r>
              <a:rPr lang="en-us" cap="none"/>
              <a:t>firewall </a:t>
            </a:r>
            <a:r>
              <a:rPr lang="ru-ru" cap="none"/>
              <a:t>между V</a:t>
            </a:r>
            <a:r>
              <a:rPr lang="en-us" cap="none"/>
              <a:t>RF </a:t>
            </a:r>
            <a:r>
              <a:rPr lang="ru-ru" cap="none"/>
              <a:t>доступом к другому сайту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Попытка решения полуоткрытых сессий путем добавления отдельного </a:t>
            </a:r>
            <a:r>
              <a:rPr lang="ru-ru" cap="none"/>
              <a:t>L</a:t>
            </a:r>
            <a:r>
              <a:rPr lang="en-us" cap="none"/>
              <a:t>3VNI </a:t>
            </a:r>
            <a:r>
              <a:rPr lang="ru-ru" cap="none"/>
              <a:t>для передачи /32 префиксов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Layouts/_rels/slideLayout3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eg"/></Relationships>
</file>

<file path=ppt/slideLayouts/_rels/slideLayout4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/Relationships>
</file>

<file path=ppt/slideLayouts/_rels/slideLayout4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6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eg"/></Relationships>
</file>

<file path=ppt/slideLayouts/_rels/slideLayout6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eg"/></Relationships>
</file>

<file path=ppt/slideLayouts/_rels/slideLayout6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;p2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CgAAAAAAAAAKAAAAAAAAAAAAAABkAAAAZAAAAAAAAAAjAAAABAAAAGQAAAAXAAAAFAAAAAAAAAAAAAAA/38AAP9/AAAAAAAACQAAAAQAAACANe0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OT////w////dDgAANEfAAAQAAAAJgAAAAgAAAD//////////w=="/>
              </a:ext>
            </a:extLst>
          </p:cNvPicPr>
          <p:nvPr/>
        </p:nvPicPr>
        <p:blipFill>
          <a:blip r:embed="rId2"/>
          <a:srcRect l="100" t="0" r="100" b="0"/>
          <a:stretch>
            <a:fillRect/>
          </a:stretch>
        </p:blipFill>
        <p:spPr>
          <a:xfrm>
            <a:off x="-17780" y="-10160"/>
            <a:ext cx="9194800" cy="51822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1;p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MMaAADUOAAAuB0AABAAAAAmAAAACAAAAD2wAAAAAAAA"/>
              </a:ext>
            </a:extLst>
          </p:cNvSpPr>
          <p:nvPr>
            <p:ph type="subTitle" idx="1"/>
          </p:nvPr>
        </p:nvSpPr>
        <p:spPr>
          <a:xfrm>
            <a:off x="944880" y="4350385"/>
            <a:ext cx="8293100" cy="4806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>
                <a:solidFill>
                  <a:srgbClr val="FFFFFF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9pPr>
          </a:lstStyle>
          <a:p>
            <a:pPr/>
          </a:p>
        </p:txBody>
      </p:sp>
      <p:sp>
        <p:nvSpPr>
          <p:cNvPr id="4" name="Google Shape;12;p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OIKAAA1MwAAfxkAABAAAAAmAAAACAAAAD2wAAAAAAAA"/>
              </a:ext>
            </a:extLst>
          </p:cNvSpPr>
          <p:nvPr>
            <p:ph type="title"/>
          </p:nvPr>
        </p:nvSpPr>
        <p:spPr>
          <a:xfrm>
            <a:off x="944880" y="1769110"/>
            <a:ext cx="7379335" cy="23755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 cap="none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5pPr>
            <a:lvl6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6pPr>
            <a:lvl7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7pPr>
            <a:lvl8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8pPr>
            <a:lvl9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;p1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;p1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49;p12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gMAAGYIAADGNAAAZB0AABAAAAAmAAAACAAAAP//////////"/>
              </a:ext>
            </a:extLst>
          </p:cNvSpPr>
          <p:nvPr/>
        </p:nvSpPr>
        <p:spPr>
          <a:xfrm>
            <a:off x="590550" y="1365250"/>
            <a:ext cx="7988300" cy="341249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50;p1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QQAAFQJAAA/NwAAlR4AABAAAAAmAAAACAAAAD2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2257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;p1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53;p13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AAAA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ogMAAGYIAADGNAAAZB0AABAAAAAmAAAACAAAAP//////////"/>
              </a:ext>
            </a:extLst>
          </p:cNvSpPr>
          <p:nvPr/>
        </p:nvSpPr>
        <p:spPr>
          <a:xfrm>
            <a:off x="590550" y="1365250"/>
            <a:ext cx="7988300" cy="341249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54;p1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A5Y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QQAAFQJAAA/NwAAlR4AABAAAAAmAAAACAAAAD2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2257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FFFFFF"/>
                </a:solidFill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1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57;p1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QMAAE8IAAANJAAA3w0AABAAAAAmAAAACAAAAD2wAAAAAAAA"/>
              </a:ext>
            </a:extLst>
          </p:cNvSpPr>
          <p:nvPr>
            <p:ph type="subTitle" idx="1"/>
          </p:nvPr>
        </p:nvSpPr>
        <p:spPr>
          <a:xfrm>
            <a:off x="544195" y="1350645"/>
            <a:ext cx="5316220" cy="9042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58;p14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DENAACQNAAAWhwAABAAAAAmAAAACAAAAP//////////"/>
              </a:ext>
            </a:extLst>
          </p:cNvSpPr>
          <p:nvPr/>
        </p:nvSpPr>
        <p:spPr>
          <a:xfrm>
            <a:off x="606425" y="2144395"/>
            <a:ext cx="7938135" cy="2464435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59;p1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QAAKgNAAByMwAAMhwAABAAAAAmAAAACAAAAD2wAAAAAAAA"/>
              </a:ext>
            </a:extLst>
          </p:cNvSpPr>
          <p:nvPr>
            <p:ph type="subTitle" idx="2"/>
          </p:nvPr>
        </p:nvSpPr>
        <p:spPr>
          <a:xfrm>
            <a:off x="795020" y="2219960"/>
            <a:ext cx="7567930" cy="236347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p1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hqR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62;p15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x1aj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wIAAIQIAABxHwAAZB0AABAAAAAmAAAACAAAAP//////////"/>
              </a:ext>
            </a:extLst>
          </p:cNvSpPr>
          <p:nvPr/>
        </p:nvSpPr>
        <p:spPr>
          <a:xfrm>
            <a:off x="362585" y="1384300"/>
            <a:ext cx="4748530" cy="339344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63;p1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4uLy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BMJAABSHgAAVB4AABAAAAAmAAAACAAAAD2wAAAAAAAA"/>
              </a:ext>
            </a:extLst>
          </p:cNvSpPr>
          <p:nvPr>
            <p:ph type="subTitle" idx="1"/>
          </p:nvPr>
        </p:nvSpPr>
        <p:spPr>
          <a:xfrm>
            <a:off x="500380" y="1475105"/>
            <a:ext cx="44284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64;p1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CIAABMJAACPNQAAIh0AABAAAAAmAAAACAAAAD2wAAAAAAAA"/>
              </a:ext>
            </a:extLst>
          </p:cNvSpPr>
          <p:nvPr>
            <p:ph type="subTitle" idx="2"/>
          </p:nvPr>
        </p:nvSpPr>
        <p:spPr>
          <a:xfrm>
            <a:off x="5554980" y="1475105"/>
            <a:ext cx="3151505" cy="32607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2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K4H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MMaAAA+NQAAox8AABAAAAAmAAAACAAAAD2wAAAAAAAA"/>
              </a:ext>
            </a:extLst>
          </p:cNvSpPr>
          <p:nvPr>
            <p:ph type="subTitle" idx="1"/>
          </p:nvPr>
        </p:nvSpPr>
        <p:spPr>
          <a:xfrm>
            <a:off x="944880" y="4350385"/>
            <a:ext cx="7710170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>
                <a:solidFill>
                  <a:srgbClr val="FFFFFF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9pPr>
          </a:lstStyle>
          <a:p>
            <a:pPr/>
          </a:p>
        </p:txBody>
      </p:sp>
      <p:sp>
        <p:nvSpPr>
          <p:cNvPr id="3" name="Google Shape;122;p28"/>
          <p:cNvSpPr>
            <a:extLst>
              <a:ext uri="smNativeData">
                <pr:smNativeData xmlns:pr="smNativeData" xmlns="smNativeData" val="SMDATA_15_acus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gMAABYLAABbMgAANx4AABAgAAAmAAAACAAAAP//////////"/>
              </a:ext>
            </a:extLst>
          </p:cNvSpPr>
          <p:nvPr/>
        </p:nvSpPr>
        <p:spPr>
          <a:xfrm>
            <a:off x="549910" y="1802130"/>
            <a:ext cx="7635875" cy="31095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cap="none">
                <a:solidFill>
                  <a:srgbClr val="9857F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Определение</a:t>
            </a:r>
            <a:r>
              <a:rPr lang="ru-ru" sz="2400" cap="none">
                <a:latin typeface="Roboto" pitchFamily="0" charset="0"/>
                <a:ea typeface="Roboto" pitchFamily="0" charset="0"/>
                <a:cs typeface="Roboto" pitchFamily="0" charset="0"/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sz="24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cap="none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4;p29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PALAADlMwAAHREAABAgAAAmAAAACAAAAL2wAAAAAAAA"/>
              </a:ext>
            </a:extLst>
          </p:cNvSpPr>
          <p:nvPr>
            <p:ph type="title"/>
          </p:nvPr>
        </p:nvSpPr>
        <p:spPr>
          <a:xfrm>
            <a:off x="500380" y="1940560"/>
            <a:ext cx="7935595" cy="84137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3" name="Google Shape;125;p2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63FF-B1F4-6E95-BA83-47C02DCD4C12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3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AwM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5DF9-B7F4-6EAB-BA83-41FE13CD4C14}" type="slidenum">
              <a:rPr lang="ru-ru" cap="none"/>
              <a:t>‹#›</a:t>
            </a:fld>
          </a:p>
        </p:txBody>
      </p:sp>
      <p:sp>
        <p:nvSpPr>
          <p:cNvPr id="3" name="Google Shape;128;p3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QMAAK0JAADpGwAAMBQAABAgAAAmAAAACAAAAP//////////"/>
              </a:ext>
            </a:extLst>
          </p:cNvSpPr>
          <p:nvPr/>
        </p:nvSpPr>
        <p:spPr>
          <a:xfrm>
            <a:off x="630555" y="1572895"/>
            <a:ext cx="3906520" cy="17087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cap="none">
                <a:latin typeface="Roboto" pitchFamily="0" charset="0"/>
                <a:ea typeface="Roboto" pitchFamily="0" charset="0"/>
                <a:cs typeface="Roboto" pitchFamily="0" charset="0"/>
              </a:rPr>
              <a:t>Главная мысль </a:t>
            </a:r>
            <a:endParaRPr sz="33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cap="none">
                <a:latin typeface="Roboto" pitchFamily="0" charset="0"/>
                <a:ea typeface="Roboto" pitchFamily="0" charset="0"/>
                <a:cs typeface="Roboto" pitchFamily="0" charset="0"/>
              </a:rPr>
              <a:t>слайда, тезис, определение</a:t>
            </a:r>
            <a:endParaRPr sz="33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4" name="Google Shape;129;p30"/>
          <p:cNvPicPr>
            <a:extLst>
              <a:ext uri="smNativeData">
                <pr:smNativeData xmlns:pr="smNativeData" xmlns="smNativeData" val="SMDATA_17_acusZxMAAAAlAAAAEQAAAA0AAAAAkAAAAEgAAACQAAAASAAAAAAAAAAAAAAAAAAAAAEAAABQAAAAhbacS3FV1T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DIEAAAAAAAAMQQAAAAAAABkAAAAZAAAAAAAAAAjAAAABAAAAGU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FUiAABXBQAA+jMAAIYYAAAQAAAAJgAAAAgAAAD//////////w=="/>
              </a:ext>
            </a:extLst>
          </p:cNvPicPr>
          <p:nvPr/>
        </p:nvPicPr>
        <p:blipFill>
          <a:blip r:embed="rId2"/>
          <a:srcRect l="0" t="10740" r="0" b="10730"/>
          <a:stretch>
            <a:fillRect/>
          </a:stretch>
        </p:blipFill>
        <p:spPr>
          <a:xfrm>
            <a:off x="5581015" y="868045"/>
            <a:ext cx="2868295" cy="311848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p3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1987-C9F4-6EEF-BA83-3FBA57CD4C6A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PsKAADlMwAABhIAABAAAAAmAAAACAAAAL2wAAAAAAAA"/>
              </a:ext>
            </a:extLst>
          </p:cNvSpPr>
          <p:nvPr>
            <p:ph type="title"/>
          </p:nvPr>
        </p:nvSpPr>
        <p:spPr>
          <a:xfrm>
            <a:off x="500380" y="1784985"/>
            <a:ext cx="7935595" cy="114490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3" name="Google Shape;15;p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A5Y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650E-40F4-6E93-BA83-B6C62BCD4CE3}" type="slidenum">
              <a:rPr lang="ru-ru" cap="none"/>
              <a:t/>
            </a:fld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;p3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B97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34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8/P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PzAAAAAAEAAAAAAAAAAAAAAAAAAAAAAAAAAAAAAAAAAAAAAAAAAAAAAAJ/f38AAAAAA8zMzADAwP8Af39/AAAAAAAAAAAAAAAAAAAAAAAAAAAAIQAAABgAAAAUAAAAIBwAAAAAAABAOAAApB8AABAAAAAmAAAACAAAAP//////////"/>
              </a:ext>
            </a:extLst>
          </p:cNvSpPr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137;p3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C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ExM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IMHAACiHAAAoRAAABAAAAAmAAAACAAAAL2wAAAAAAAA"/>
              </a:ext>
            </a:extLst>
          </p:cNvSpPr>
          <p:nvPr>
            <p:ph type="title"/>
          </p:nvPr>
        </p:nvSpPr>
        <p:spPr>
          <a:xfrm>
            <a:off x="608965" y="1221105"/>
            <a:ext cx="4045585" cy="148209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42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42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42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42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42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42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42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4200" cap="none"/>
            </a:lvl9pPr>
          </a:lstStyle>
          <a:p>
            <a:pPr/>
          </a:p>
        </p:txBody>
      </p:sp>
      <p:sp>
        <p:nvSpPr>
          <p:cNvPr id="4" name="Google Shape;138;p3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PARAACiHAAAihkAABAAAAAmAAAACAAAAD2wAAAAAAAA"/>
              </a:ext>
            </a:extLst>
          </p:cNvSpPr>
          <p:nvPr>
            <p:ph type="subTitle" idx="1"/>
          </p:nvPr>
        </p:nvSpPr>
        <p:spPr>
          <a:xfrm>
            <a:off x="608965" y="2915920"/>
            <a:ext cx="4045585" cy="12357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139;p3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HFu8P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x4AAHQEAAD9NQAALxsAABAAAAAmAAAACAAAAL2wAAAAAAAA"/>
              </a:ext>
            </a:extLst>
          </p:cNvSpPr>
          <p:nvPr>
            <p:ph idx="2"/>
          </p:nvPr>
        </p:nvSpPr>
        <p:spPr>
          <a:xfrm>
            <a:off x="4939665" y="723900"/>
            <a:ext cx="3836670" cy="369506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marL="914400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</a:lvl2pPr>
            <a:lvl3pPr marL="13716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3pPr>
            <a:lvl4pPr marL="18288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4pPr>
            <a:lvl5pPr marL="22860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5pPr>
            <a:lvl6pPr marL="27432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6pPr>
            <a:lvl7pPr marL="32004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7pPr>
            <a:lvl8pPr marL="36576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8pPr>
            <a:lvl9pPr marL="41148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9pPr>
          </a:lstStyle>
          <a:p>
            <a:pPr/>
          </a:p>
        </p:txBody>
      </p:sp>
      <p:sp>
        <p:nvSpPr>
          <p:cNvPr id="6" name="Google Shape;140;p3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Ye9R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1D4E-00F4-6EEB-BA83-F6BE53CD4CA3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3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CwLA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3968-26F4-6ECF-BA83-D09A77CD4C85}" type="slidenum">
              <a:rPr lang="ru-ru" cap="none"/>
              <a:t/>
            </a:fld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4;p3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ExM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;p3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w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47;p37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0tLS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N4IAACQNAAAzB4AABAAAAAmAAAACAAAAP//////////"/>
              </a:ext>
            </a:extLst>
          </p:cNvSpPr>
          <p:nvPr/>
        </p:nvSpPr>
        <p:spPr>
          <a:xfrm>
            <a:off x="606425" y="1441450"/>
            <a:ext cx="7938135" cy="356489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8;p3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MA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QAADQJAAAuNwAAdR4AABAAAAAmAAAACAAAAD2wAAAAAAAA"/>
              </a:ext>
            </a:extLst>
          </p:cNvSpPr>
          <p:nvPr>
            <p:ph type="subTitle" idx="1"/>
          </p:nvPr>
        </p:nvSpPr>
        <p:spPr>
          <a:xfrm>
            <a:off x="743585" y="1496060"/>
            <a:ext cx="8226425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3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2;p3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53;p39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c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DENAACQNAAAWhwAABAAAAAmAAAACAAAAP//////////"/>
              </a:ext>
            </a:extLst>
          </p:cNvSpPr>
          <p:nvPr/>
        </p:nvSpPr>
        <p:spPr>
          <a:xfrm>
            <a:off x="606425" y="2144395"/>
            <a:ext cx="7938135" cy="2464435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4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56;p40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jXAN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wIAAGYIAABxHwAAVB4AABAAAAAmAAAACAAAAP//////////"/>
              </a:ext>
            </a:extLst>
          </p:cNvSpPr>
          <p:nvPr/>
        </p:nvSpPr>
        <p:spPr>
          <a:xfrm>
            <a:off x="362585" y="1365250"/>
            <a:ext cx="4748530" cy="356489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57;p4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cYK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BMJAABSHgAAVB4AABAAAAAmAAAACAAAAD2wAAAAAAAA"/>
              </a:ext>
            </a:extLst>
          </p:cNvSpPr>
          <p:nvPr>
            <p:ph type="subTitle" idx="1"/>
          </p:nvPr>
        </p:nvSpPr>
        <p:spPr>
          <a:xfrm>
            <a:off x="500380" y="1475105"/>
            <a:ext cx="44284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158;p4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s5mc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CIAABMJAACPNQAAIh0AABAAAAAmAAAACAAAAD2wAAAAAAAA"/>
              </a:ext>
            </a:extLst>
          </p:cNvSpPr>
          <p:nvPr>
            <p:ph type="subTitle" idx="2"/>
          </p:nvPr>
        </p:nvSpPr>
        <p:spPr>
          <a:xfrm>
            <a:off x="5554980" y="1475105"/>
            <a:ext cx="3151505" cy="32607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4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BkBAAB/NwAA1wcAABAAAAAmAAAACAAAAD2wAAD/HwAA"/>
              </a:ext>
            </a:extLst>
          </p:cNvSpPr>
          <p:nvPr>
            <p:ph type="title"/>
          </p:nvPr>
        </p:nvSpPr>
        <p:spPr>
          <a:xfrm>
            <a:off x="500380" y="178435"/>
            <a:ext cx="8521065" cy="109601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61;p4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MYIAAB/NwAAyx0AABAAAAAmAAAACAAAAD2wAAD/HwAA"/>
              </a:ext>
            </a:extLst>
          </p:cNvSpPr>
          <p:nvPr>
            <p:ph idx="1"/>
          </p:nvPr>
        </p:nvSpPr>
        <p:spPr>
          <a:xfrm>
            <a:off x="500380" y="1426210"/>
            <a:ext cx="8521065" cy="3416935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 cap="none"/>
            </a:lvl1pPr>
            <a:lvl2pPr marL="9144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2pPr>
            <a:lvl3pPr marL="13716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3pPr>
            <a:lvl4pPr marL="18288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4pPr>
            <a:lvl5pPr marL="228600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 cap="none"/>
            </a:lvl5pPr>
            <a:lvl6pPr marL="27432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6pPr>
            <a:lvl7pPr marL="32004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7pPr>
            <a:lvl8pPr marL="36576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8pPr>
            <a:lvl9pPr marL="41148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9pPr>
          </a:lstStyle>
          <a:p>
            <a:pPr/>
          </a:p>
        </p:txBody>
      </p:sp>
      <p:sp>
        <p:nvSpPr>
          <p:cNvPr id="4" name="Google Shape;162;p4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D/HwAA"/>
              </a:ext>
            </a:extLst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4BCB-85F4-6EBD-BA83-73E805CD4C26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p4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JEBAAB/NwAATwgAABAAAAAmAAAACAAAAD2wAAAAAAAA"/>
              </a:ext>
            </a:extLst>
          </p:cNvSpPr>
          <p:nvPr>
            <p:ph type="title"/>
          </p:nvPr>
        </p:nvSpPr>
        <p:spPr>
          <a:xfrm>
            <a:off x="500380" y="254635"/>
            <a:ext cx="8521065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;p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43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CgAAG0dAABwNQAAXx4AABAgAAAmAAAACAAAAL2wAAD/HwAA"/>
              </a:ext>
            </a:extLst>
          </p:cNvSpPr>
          <p:nvPr>
            <p:ph type="sldNum" idx="12"/>
          </p:nvPr>
        </p:nvSpPr>
        <p:spPr>
          <a:xfrm>
            <a:off x="6583680" y="4783455"/>
            <a:ext cx="2103120" cy="15367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1pPr>
            <a:lvl2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2pPr>
            <a:lvl3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3pPr>
            <a:lvl4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4pPr>
            <a:lvl5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5pPr>
            <a:lvl6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6pPr>
            <a:lvl7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7pPr>
            <a:lvl8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8pPr>
            <a:lvl9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05F1-BFF4-6EF3-BA83-49A64BCD4C1C}" type="slidenum">
              <a:rPr lang="ru-ru" cap="none"/>
              <a:t>‹#›</a:t>
            </a:fld>
            <a:endParaRPr cap="none">
              <a:solidFill>
                <a:srgbClr val="59595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;p4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432E-60F4-6EB5-BA83-96E00DCD4CC3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;p4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gQAAHACAABpMwAAmhsAABAAAAAmAAAACAAAAL2wAAAAAAAA"/>
              </a:ext>
            </a:extLst>
          </p:cNvSpPr>
          <p:nvPr>
            <p:ph type="title"/>
          </p:nvPr>
        </p:nvSpPr>
        <p:spPr>
          <a:xfrm>
            <a:off x="651510" y="396240"/>
            <a:ext cx="7705725" cy="409067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50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50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50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50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50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50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50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50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3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47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DAMAADEJAABDHgAAcxYAABAgAAAmAAAACAAAAD2wAAAAAAAA"/>
              </a:ext>
            </a:extLst>
          </p:cNvSpPr>
          <p:nvPr>
            <p:ph type="title"/>
          </p:nvPr>
        </p:nvSpPr>
        <p:spPr>
          <a:xfrm>
            <a:off x="495300" y="1494155"/>
            <a:ext cx="4424045" cy="215519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500" cap="none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5pPr>
            <a:lvl6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6pPr>
            <a:lvl7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7pPr>
            <a:lvl8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8pPr>
            <a:lvl9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9pPr>
          </a:lstStyle>
          <a:p>
            <a:pPr/>
          </a:p>
        </p:txBody>
      </p:sp>
      <p:pic>
        <p:nvPicPr>
          <p:cNvPr id="3" name="Google Shape;177;p4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IEgAAAwBQAAxjUAAHQa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283835" y="843280"/>
            <a:ext cx="3457575" cy="34569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3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bg>
      <p:bgPr>
        <a:blipFill>
          <a:blip r:embed="rId2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;p48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B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AMAAEwMAACINAAAWBMAABAgAAAmAAAACAAAAL2wAAAAAAAA"/>
              </a:ext>
            </a:extLst>
          </p:cNvSpPr>
          <p:nvPr>
            <p:ph type="title"/>
          </p:nvPr>
        </p:nvSpPr>
        <p:spPr>
          <a:xfrm>
            <a:off x="604520" y="1998980"/>
            <a:ext cx="7934960" cy="114554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500" cap="none"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3" name="Google Shape;180;p4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19A9-E7F4-6EEF-BA83-11BA57CD4C44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4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pic>
        <p:nvPicPr>
          <p:cNvPr id="3" name="Google Shape;183;p49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AAAAAA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DLy8sAwMD/AH9/fwAAAAAAAAAAAAAAAAD///8AAAAAACEAAAAYAAAAFAAAAK0FAAA0CwAAyQ8AANo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22655" y="1821180"/>
            <a:ext cx="1643380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4" name="Google Shape;184;p49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AAAAAA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DLy8sAwMD/AH9/fwAAAAAAAAAAAAAAAAD///8AAAAAACEAAAAYAAAAFAAAAAgRAAA0CwAAIxsAANo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1821180"/>
            <a:ext cx="1642745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5" name="Google Shape;185;p49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BJD8WD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DLy8sAwMD/AH9/fwAAAAAAAAAAAAAAAAD///8AAAAAACEAAAAYAAAAFAAAANobAAA0CwAA9iUAANo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1821180"/>
            <a:ext cx="1643380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6" name="Google Shape;186;p49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BkAbiD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DLy8sAwMD/AH9/fwAAAAAAAAAAAAAAAAD///8AAAAAACEAAAAYAAAAFAAAAAsnAAA0CwAAJzEAANoP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346825" y="1821180"/>
            <a:ext cx="1643380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sp>
        <p:nvSpPr>
          <p:cNvPr id="7" name="Google Shape;187;p49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dgcAAPcLAAAADgAAhQ4AABAgAAAmAAAACAAAAP//////////"/>
              </a:ext>
            </a:extLst>
          </p:cNvSpPr>
          <p:nvPr/>
        </p:nvSpPr>
        <p:spPr>
          <a:xfrm>
            <a:off x="1212850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1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8" name="Google Shape;188;p49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BIAAPcLAABaGQAAhQ4AABAgAAAmAAAACAAAAP//////////"/>
              </a:ext>
            </a:extLst>
          </p:cNvSpPr>
          <p:nvPr/>
        </p:nvSpPr>
        <p:spPr>
          <a:xfrm>
            <a:off x="3058160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2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9" name="Google Shape;189;p49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x0AAPcLAAAtJAAAhQ4AABAgAAAmAAAACAAAAP//////////"/>
              </a:ext>
            </a:extLst>
          </p:cNvSpPr>
          <p:nvPr/>
        </p:nvSpPr>
        <p:spPr>
          <a:xfrm>
            <a:off x="4817745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3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0" name="Google Shape;190;p49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1CgAAPcLAABeLwAAhQ4AABAgAAAmAAAACAAAAP//////////"/>
              </a:ext>
            </a:extLst>
          </p:cNvSpPr>
          <p:nvPr/>
        </p:nvSpPr>
        <p:spPr>
          <a:xfrm>
            <a:off x="6637020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4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1" name="Google Shape;191;p49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DAYAAPETAABqDwAArBoAABAgAAAmAAAACAAAAP//////////"/>
              </a:ext>
            </a:extLst>
          </p:cNvSpPr>
          <p:nvPr/>
        </p:nvSpPr>
        <p:spPr>
          <a:xfrm>
            <a:off x="982980" y="3241675"/>
            <a:ext cx="1522730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2" name="Google Shape;192;p49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hEAAPETAADFGgAArBoAABAgAAAmAAAACAAAAP//////////"/>
              </a:ext>
            </a:extLst>
          </p:cNvSpPr>
          <p:nvPr/>
        </p:nvSpPr>
        <p:spPr>
          <a:xfrm>
            <a:off x="2828290" y="3241675"/>
            <a:ext cx="1523365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3" name="Google Shape;193;p49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wAAPETAACXJQAArBoAABAgAAAmAAAACAAAAP//////////"/>
              </a:ext>
            </a:extLst>
          </p:cNvSpPr>
          <p:nvPr/>
        </p:nvSpPr>
        <p:spPr>
          <a:xfrm>
            <a:off x="4587875" y="3241675"/>
            <a:ext cx="1522730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4" name="Google Shape;194;p49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icAAPETAADIMAAArBoAABAgAAAmAAAACAAAAP//////////"/>
              </a:ext>
            </a:extLst>
          </p:cNvSpPr>
          <p:nvPr/>
        </p:nvSpPr>
        <p:spPr>
          <a:xfrm>
            <a:off x="6407150" y="3241675"/>
            <a:ext cx="1522730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5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graphicFrame>
        <p:nvGraphicFramePr>
          <p:cNvPr id="3" name="Таблица1"/>
          <p:cNvGraphicFramePr>
            <a:graphicFrameLocks noGrp="1"/>
          </p:cNvGraphicFramePr>
          <p:nvPr/>
        </p:nvGraphicFramePr>
        <p:xfrm>
          <a:off x="655955" y="1745615"/>
          <a:ext cx="8209915" cy="1584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00475"/>
                <a:gridCol w="4410075"/>
              </a:tblGrid>
              <a:tr h="47942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7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1. Описание эксперимента</a:t>
                      </a:r>
                      <a:r>
                        <a:rPr lang="ru-ru" sz="1700" b="1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</a:t>
                      </a: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7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2. Технические детали</a:t>
                      </a:r>
                      <a:endParaRPr sz="17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79425"/>
                  </a:ext>
                </a:extLst>
              </a:tr>
              <a:tr h="1016000">
                <a:tc>
                  <a:txBody>
                    <a:bodyPr wrap="square" numCol="1"/>
                    <a:lstStyle/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  Гипотеза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  Целевая аудитория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  Ожидаемый результат</a:t>
                      </a: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457200" marR="0" indent="-3175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7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</a:t>
                      </a: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Реализация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Настройки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Метрики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1016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9;p51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AMAAAQcAACBHQAAMR4AABAgAAAmAAAACAAAAP//////////"/>
              </a:ext>
            </a:extLst>
          </p:cNvSpPr>
          <p:nvPr/>
        </p:nvSpPr>
        <p:spPr>
          <a:xfrm>
            <a:off x="556260" y="4554220"/>
            <a:ext cx="4239895" cy="353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cap="none">
                <a:latin typeface="Roboto" pitchFamily="0" charset="0"/>
                <a:ea typeface="Roboto" pitchFamily="0" charset="0"/>
                <a:cs typeface="Roboto" pitchFamily="0" charset="0"/>
              </a:rPr>
              <a:t>добавьте ссылку на источник</a:t>
            </a:r>
            <a:endParaRPr sz="1100" cap="none">
              <a:solidFill>
                <a:srgbClr val="013D85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1;p52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B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gQAAHACAABpMwAAmhsAABAgAAAmAAAACAAAAL2wAAAAAAAA"/>
              </a:ext>
            </a:extLst>
          </p:cNvSpPr>
          <p:nvPr>
            <p:ph type="title"/>
          </p:nvPr>
        </p:nvSpPr>
        <p:spPr>
          <a:xfrm>
            <a:off x="651510" y="396240"/>
            <a:ext cx="7705725" cy="409067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50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50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50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50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50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50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50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50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3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3;p5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graphicFrame>
        <p:nvGraphicFramePr>
          <p:cNvPr id="3" name="Таблица1"/>
          <p:cNvGraphicFramePr>
            <a:graphicFrameLocks noGrp="1"/>
          </p:cNvGraphicFramePr>
          <p:nvPr/>
        </p:nvGraphicFramePr>
        <p:xfrm>
          <a:off x="608965" y="1593850"/>
          <a:ext cx="7960995" cy="2807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5605"/>
                <a:gridCol w="2403475"/>
                <a:gridCol w="2684780"/>
                <a:gridCol w="2477135"/>
              </a:tblGrid>
              <a:tr h="70612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600" b="1" cap="none">
                        <a:solidFill>
                          <a:srgbClr val="4811C5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Название столбца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Название столбца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Название столбца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smNativeData">
                    <pr:rowheight xmlns="" xmlns:pr="smNativeData" dt="1739377513" type="min" val="706120"/>
                  </a:ext>
                </a:extLst>
              </a:tr>
              <a:tr h="42037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1.</a:t>
                      </a:r>
                      <a:endParaRPr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Текст нежирным шрифтом</a:t>
                      </a: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Текст нежирным шрифтом</a:t>
                      </a: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Текст нежирным шрифтом</a:t>
                      </a: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20370"/>
                  </a:ext>
                </a:extLst>
              </a:tr>
              <a:tr h="42037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2.</a:t>
                      </a:r>
                      <a:endParaRPr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20370"/>
                  </a:ext>
                </a:extLst>
              </a:tr>
              <a:tr h="42037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3.</a:t>
                      </a:r>
                      <a:endParaRPr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20370"/>
                  </a:ext>
                </a:extLst>
              </a:tr>
              <a:tr h="42037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4.</a:t>
                      </a:r>
                      <a:endParaRPr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20370"/>
                  </a:ext>
                </a:extLst>
              </a:tr>
              <a:tr h="42037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5.</a:t>
                      </a:r>
                      <a:endParaRPr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2037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;p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0;p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MYIAAB/NwAAyx0AABAAAAAmAAAACAAAAD2wAAAAAAAA"/>
              </a:ext>
            </a:extLst>
          </p:cNvSpPr>
          <p:nvPr>
            <p:ph idx="1"/>
          </p:nvPr>
        </p:nvSpPr>
        <p:spPr>
          <a:xfrm>
            <a:off x="500380" y="1426210"/>
            <a:ext cx="8521065" cy="34169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 cap="none"/>
            </a:lvl1pPr>
            <a:lvl2pPr marL="9144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2pPr>
            <a:lvl3pPr marL="13716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3pPr>
            <a:lvl4pPr marL="18288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 cap="none"/>
            </a:lvl5pPr>
            <a:lvl6pPr marL="27432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6pPr>
            <a:lvl7pPr marL="32004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7pPr>
            <a:lvl8pPr marL="36576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8pPr>
            <a:lvl9pPr marL="41148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9pPr>
          </a:lstStyle>
          <a:p>
            <a:pPr/>
          </a:p>
        </p:txBody>
      </p:sp>
      <p:sp>
        <p:nvSpPr>
          <p:cNvPr id="4" name="Google Shape;21;p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jtsA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7CF1-BFF4-6E8A-BA83-49DF32CD4C1C}" type="slidenum">
              <a:rPr lang="ru-ru" cap="none"/>
              <a:t/>
            </a:fld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6;p5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6B7E-30F4-6E9D-BA83-C6C825CD4C93}" type="slidenum">
              <a:rPr lang="ru-ru" cap="none"/>
              <a:t>‹#›</a:t>
            </a:fld>
          </a:p>
        </p:txBody>
      </p:sp>
      <p:sp>
        <p:nvSpPr>
          <p:cNvPr id="3" name="Google Shape;207;p54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AAA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AAAAAEAAAAAAAAAAAAAAAAAAAAAAAAAAAAAAAAAAAAAAAAAAAAAAAJ/f38AAAAAAMvLywDAwP8Af39/AAAAAAAAAAAAAAAAAAAAAAAAAAAAIQAAABgAAAAUAAAA3wQAAGQGAABEGwAAvAoAABAAAAAmAAAACAAAAP//////////"/>
              </a:ext>
            </a:extLst>
          </p:cNvSpPr>
          <p:nvPr/>
        </p:nvSpPr>
        <p:spPr>
          <a:xfrm>
            <a:off x="791845" y="1038860"/>
            <a:ext cx="3640455" cy="7061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208;p54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AAA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AAAAAEAAAAAAAAAAAAAAAAAAAAAAAAAAAAAAAAAAAAAAAAAAAAAAAJ/f38AAAAAAMvLywDAwP8Af39/AAAAAAAAAAAAAAAAAAAAAAAAAAAAIQAAABgAAAAUAAAA3wQAALgLAABEGwAADxAAABAAAAAmAAAACAAAAP//////////"/>
              </a:ext>
            </a:extLst>
          </p:cNvSpPr>
          <p:nvPr/>
        </p:nvSpPr>
        <p:spPr>
          <a:xfrm>
            <a:off x="791845" y="1905000"/>
            <a:ext cx="3640455" cy="70548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209;p54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AAA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AAAAAEAAAAAAAAAAAAAAAAAAAAAAAAAAAAAAAAAAAAAAAAAAAAAAAJ/f38AAAAAAMvLywDAwP8Af39/AAAAAAAAAAAAAAAAAAAAAAAAAAAAIQAAABgAAAAUAAAA3wQAAAsRAABEGwAAYxUAABAAAAAmAAAACAAAAP//////////"/>
              </a:ext>
            </a:extLst>
          </p:cNvSpPr>
          <p:nvPr/>
        </p:nvSpPr>
        <p:spPr>
          <a:xfrm>
            <a:off x="791845" y="2770505"/>
            <a:ext cx="3640455" cy="7061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210;p54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AAA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AAAAAEAAAAAAAAAAAAAAAAAAAAAAAAAAAAAAAAAAAAAAAAAAAAAAAJ/f38AAAAAAMvLywDAwP8Af39/AAAAAAAAAAAAAAAAAAAAAAAAAAAAIQAAABgAAAAUAAAA3wQAAF8WAABEGwAAthoAABAAAAAmAAAACAAAAP//////////"/>
              </a:ext>
            </a:extLst>
          </p:cNvSpPr>
          <p:nvPr/>
        </p:nvSpPr>
        <p:spPr>
          <a:xfrm>
            <a:off x="791845" y="3636645"/>
            <a:ext cx="3640455" cy="70548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7" name="Google Shape;211;p54"/>
          <p:cNvPicPr>
            <a:extLst>
              <a:ext uri="smNativeData">
                <pr:smNativeData xmlns:pr="smNativeData" xmlns="smNativeData" val="SMDATA_17_acusZxMAAAAlAAAAEQAAAA0AAAAAkAAAAEgAAACQAAAASAAAAAAAAAAAAAAAAAAAAAEAAABQAAAAhbacS3FV1T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AcAAAA4AAAAAAAAAAAAAAAAAAAA////AAAAAAAAAAAAAAAAAAAAAAAAAAAAAAAAAAAAAABkAAAAZAAAAAAAAAAjAAAABAAAAGU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siAACrCAAAOzEAANsX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1409065"/>
            <a:ext cx="2468880" cy="24688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4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3;p5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4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5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16;p56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7uAAAAAAEAAAAAAAAAAAAAAAAAAAAAAAAAAAAAAAAAAAAAAAAAAAAAAAJ/f38AAAAAA8zMzADAwP8Af39/AAAAAAAAAAAAAAAAAAAAAAAAAAAAIQAAABgAAAAUAAAAvQUAAMEKAADUEgAAxxwAABAAAAAmAAAACAAAAP//////////"/>
              </a:ext>
            </a:extLst>
          </p:cNvSpPr>
          <p:nvPr/>
        </p:nvSpPr>
        <p:spPr>
          <a:xfrm>
            <a:off x="932815" y="1748155"/>
            <a:ext cx="2127885" cy="292989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217;p56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7uAAAAAAEAAAAAAAAAAAAAAAAAAAAAAAAAAAAAAAAAAAAAAAAAAAAAAAJ/f38AAAAAA8zMzADAwP8Af39/AAAAAAAAAAAAAAAAAAAAAAAAAAAAIQAAABgAAAAUAAAAJBUAAMEKAAA7IgAAxxwAABAAAAAmAAAACAAAAP//////////"/>
              </a:ext>
            </a:extLst>
          </p:cNvSpPr>
          <p:nvPr/>
        </p:nvSpPr>
        <p:spPr>
          <a:xfrm>
            <a:off x="3436620" y="1748155"/>
            <a:ext cx="2127885" cy="292989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218;p56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7uAAAAAAEAAAAAAAAAAAAAAAAAAAAAAAAAAAAAAAAAAAAAAAAAAAAAAAJ/f38AAAAAA8zMzADAwP8Af39/AAAAAAAAAAAAAAAAAAAAAAAAAAAAIQAAABgAAAAUAAAAiyQAAMEKAACiMQAAxxwAABAAAAAmAAAACAAAAP//////////"/>
              </a:ext>
            </a:extLst>
          </p:cNvSpPr>
          <p:nvPr/>
        </p:nvSpPr>
        <p:spPr>
          <a:xfrm>
            <a:off x="5940425" y="1748155"/>
            <a:ext cx="2127885" cy="292989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219;p56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wYAAMQMAAD2EQAA8Q4AABAgAAAmAAAACAAAAP//////////"/>
              </a:ext>
            </a:extLst>
          </p:cNvSpPr>
          <p:nvPr/>
        </p:nvSpPr>
        <p:spPr>
          <a:xfrm>
            <a:off x="1073785" y="2075180"/>
            <a:ext cx="1845945" cy="353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Поле для текста</a:t>
            </a:r>
            <a:endParaRPr sz="1100" cap="none"/>
          </a:p>
        </p:txBody>
      </p:sp>
      <p:sp>
        <p:nvSpPr>
          <p:cNvPr id="7" name="Google Shape;220;p56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RUAAMQMAACmIQAA8Q4AABAgAAAmAAAACAAAAP//////////"/>
              </a:ext>
            </a:extLst>
          </p:cNvSpPr>
          <p:nvPr/>
        </p:nvSpPr>
        <p:spPr>
          <a:xfrm>
            <a:off x="3531235" y="2075180"/>
            <a:ext cx="1938655" cy="353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Поле для текста</a:t>
            </a:r>
          </a:p>
        </p:txBody>
      </p:sp>
      <p:sp>
        <p:nvSpPr>
          <p:cNvPr id="8" name="Google Shape;221;p56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CUAAMQMAABWMQAA8Q4AABAgAAAmAAAACAAAAP//////////"/>
              </a:ext>
            </a:extLst>
          </p:cNvSpPr>
          <p:nvPr/>
        </p:nvSpPr>
        <p:spPr>
          <a:xfrm>
            <a:off x="6080760" y="2075180"/>
            <a:ext cx="1939290" cy="353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Поле для текста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7;p58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CgAAAAAAAAAK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OT////w////dDgAANEfAAAQAAAAJgAAAAgAAAD//////////w=="/>
              </a:ext>
            </a:extLst>
          </p:cNvPicPr>
          <p:nvPr/>
        </p:nvPicPr>
        <p:blipFill>
          <a:blip r:embed="rId2"/>
          <a:srcRect l="100" t="0" r="100" b="0"/>
          <a:stretch>
            <a:fillRect/>
          </a:stretch>
        </p:blipFill>
        <p:spPr>
          <a:xfrm>
            <a:off x="-17780" y="-10160"/>
            <a:ext cx="9194800" cy="51822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228;p5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MMaAADUOAAAuB0AABAAAAAmAAAACAAAAD2wAAAAAAAA"/>
              </a:ext>
            </a:extLst>
          </p:cNvSpPr>
          <p:nvPr>
            <p:ph type="subTitle" idx="1"/>
          </p:nvPr>
        </p:nvSpPr>
        <p:spPr>
          <a:xfrm>
            <a:off x="944880" y="4350385"/>
            <a:ext cx="8293100" cy="4806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>
                <a:solidFill>
                  <a:srgbClr val="FFFFFF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9pPr>
          </a:lstStyle>
          <a:p>
            <a:pPr/>
          </a:p>
        </p:txBody>
      </p:sp>
      <p:sp>
        <p:nvSpPr>
          <p:cNvPr id="4" name="Google Shape;229;p5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OIKAAA1MwAAfxkAABAAAAAmAAAACAAAAD2wAAAAAAAA"/>
              </a:ext>
            </a:extLst>
          </p:cNvSpPr>
          <p:nvPr>
            <p:ph type="title"/>
          </p:nvPr>
        </p:nvSpPr>
        <p:spPr>
          <a:xfrm>
            <a:off x="944880" y="1769110"/>
            <a:ext cx="7379335" cy="23755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 cap="none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5pPr>
            <a:lvl6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6pPr>
            <a:lvl7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7pPr>
            <a:lvl8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8pPr>
            <a:lvl9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4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1;p5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PsKAADlMwAABhIAABAAAAAmAAAACAAAAL2wAAAAAAAA"/>
              </a:ext>
            </a:extLst>
          </p:cNvSpPr>
          <p:nvPr>
            <p:ph type="title"/>
          </p:nvPr>
        </p:nvSpPr>
        <p:spPr>
          <a:xfrm>
            <a:off x="500380" y="1784985"/>
            <a:ext cx="7935595" cy="114490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3" name="Google Shape;232;p5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0870-3EF4-6EFE-BA83-C8AB46CD4C9D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4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4;p6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4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6;p6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37;p6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MYIAAB/NwAAyx0AABAAAAAmAAAACAAAAD2wAAAAAAAA"/>
              </a:ext>
            </a:extLst>
          </p:cNvSpPr>
          <p:nvPr>
            <p:ph idx="1"/>
          </p:nvPr>
        </p:nvSpPr>
        <p:spPr>
          <a:xfrm>
            <a:off x="500380" y="1426210"/>
            <a:ext cx="8521065" cy="34169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 cap="none"/>
            </a:lvl1pPr>
            <a:lvl2pPr marL="9144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2pPr>
            <a:lvl3pPr marL="13716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3pPr>
            <a:lvl4pPr marL="18288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 cap="none"/>
            </a:lvl5pPr>
            <a:lvl6pPr marL="27432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6pPr>
            <a:lvl7pPr marL="32004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7pPr>
            <a:lvl8pPr marL="36576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8pPr>
            <a:lvl9pPr marL="41148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9pPr>
          </a:lstStyle>
          <a:p>
            <a:pPr/>
          </a:p>
        </p:txBody>
      </p:sp>
      <p:sp>
        <p:nvSpPr>
          <p:cNvPr id="4" name="Google Shape;238;p6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7535-7BF4-6E83-BA83-8DD63BCD4CD8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0;p6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46AE-E0F4-6EB0-BA83-16E508CD4C43}" type="slidenum">
              <a:rPr lang="ru-ru" cap="none"/>
              <a:t>‹#›</a:t>
            </a:fld>
          </a:p>
        </p:txBody>
      </p:sp>
      <p:sp>
        <p:nvSpPr>
          <p:cNvPr id="3" name="Google Shape;241;p6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0FAAB/NwAAQREAABAAAAAmAAAACAAAAD2wAAAAAAAA"/>
              </a:ext>
            </a:extLst>
          </p:cNvSpPr>
          <p:nvPr>
            <p:ph type="title"/>
          </p:nvPr>
        </p:nvSpPr>
        <p:spPr>
          <a:xfrm>
            <a:off x="500380" y="821055"/>
            <a:ext cx="8521065" cy="19837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4" name="Google Shape;242;p6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NACAAALMwAAsAcAABAAAAAmAAAACAAAAD2wAAAAAAAA"/>
              </a:ext>
            </a:extLst>
          </p:cNvSpPr>
          <p:nvPr>
            <p:ph type="subTitle" idx="1"/>
          </p:nvPr>
        </p:nvSpPr>
        <p:spPr>
          <a:xfrm>
            <a:off x="500380" y="457200"/>
            <a:ext cx="7797165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cap="none">
                <a:solidFill>
                  <a:srgbClr val="FF99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5" name="Google Shape;243;p6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FMSAABQNwAA8BUAABAAAAAmAAAACAAAAD2wAAAAAAAA"/>
              </a:ext>
            </a:extLst>
          </p:cNvSpPr>
          <p:nvPr>
            <p:ph type="subTitle" idx="2"/>
          </p:nvPr>
        </p:nvSpPr>
        <p:spPr>
          <a:xfrm>
            <a:off x="3135630" y="2978785"/>
            <a:ext cx="5855970" cy="5873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6" name="Google Shape;244;p6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CwUAABQNwAADBkAABAAAAAmAAAACAAAAD2wAAAAAAAA"/>
              </a:ext>
            </a:extLst>
          </p:cNvSpPr>
          <p:nvPr>
            <p:ph type="subTitle" idx="3"/>
          </p:nvPr>
        </p:nvSpPr>
        <p:spPr>
          <a:xfrm>
            <a:off x="3135630" y="3279140"/>
            <a:ext cx="5855970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7" name="Google Shape;245;p6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IgWAABQNwAA4hwAABAAAAAmAAAACAAAAD2wAAAAAAAA"/>
              </a:ext>
            </a:extLst>
          </p:cNvSpPr>
          <p:nvPr>
            <p:ph type="subTitle" idx="4"/>
          </p:nvPr>
        </p:nvSpPr>
        <p:spPr>
          <a:xfrm>
            <a:off x="3135630" y="3662680"/>
            <a:ext cx="5855970" cy="10325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4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7;p6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0184-CAF4-6EF7-BA83-3CA24FCD4C69}" type="slidenum">
              <a:rPr lang="ru-ru" cap="none"/>
              <a:t>‹#›</a:t>
            </a:fld>
          </a:p>
        </p:txBody>
      </p:sp>
      <p:pic>
        <p:nvPicPr>
          <p:cNvPr id="3" name="Google Shape;248;p63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C3j7nP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249;p6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gQAAHACAABpMwAAmhsAABAAAAAmAAAACAAAAL2wAAAAAAAA"/>
              </a:ext>
            </a:extLst>
          </p:cNvSpPr>
          <p:nvPr>
            <p:ph type="title"/>
          </p:nvPr>
        </p:nvSpPr>
        <p:spPr>
          <a:xfrm>
            <a:off x="651510" y="396240"/>
            <a:ext cx="7705725" cy="409067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600" cap="none"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50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50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50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50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50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50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50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5000" cap="none"/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6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52;p6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RcAAI8KAAD1MgAALA4AABAAAAAmAAAACAAAAD2wAAAAAAAA"/>
              </a:ext>
            </a:extLst>
          </p:cNvSpPr>
          <p:nvPr>
            <p:ph type="subTitle" idx="1"/>
          </p:nvPr>
        </p:nvSpPr>
        <p:spPr>
          <a:xfrm>
            <a:off x="3891915" y="1716405"/>
            <a:ext cx="4391660" cy="5873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253;p6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RcAANwNAABJNwAATx0AABAAAAAmAAAACAAAAD2wAAAAAAAA"/>
              </a:ext>
            </a:extLst>
          </p:cNvSpPr>
          <p:nvPr>
            <p:ph type="subTitle" idx="2"/>
          </p:nvPr>
        </p:nvSpPr>
        <p:spPr>
          <a:xfrm>
            <a:off x="3891915" y="2252980"/>
            <a:ext cx="5095240" cy="25114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;p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Vrf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0580-CEF4-6EF3-BA83-38A64BCD4C6D}" type="slidenum">
              <a:rPr lang="ru-ru" cap="none"/>
              <a:t/>
            </a:fld>
          </a:p>
        </p:txBody>
      </p:sp>
      <p:sp>
        <p:nvSpPr>
          <p:cNvPr id="3" name="Google Shape;24;p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0FAAB/NwAAQREAABAAAAAmAAAACAAAAD2wAAAAAAAA"/>
              </a:ext>
            </a:extLst>
          </p:cNvSpPr>
          <p:nvPr>
            <p:ph type="title"/>
          </p:nvPr>
        </p:nvSpPr>
        <p:spPr>
          <a:xfrm>
            <a:off x="500380" y="821055"/>
            <a:ext cx="8521065" cy="19837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4" name="Google Shape;25;p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NACAAALMwAAsAcAABAAAAAmAAAACAAAAD2wAAAAAAAA"/>
              </a:ext>
            </a:extLst>
          </p:cNvSpPr>
          <p:nvPr>
            <p:ph type="subTitle" idx="1"/>
          </p:nvPr>
        </p:nvSpPr>
        <p:spPr>
          <a:xfrm>
            <a:off x="500380" y="457200"/>
            <a:ext cx="7797165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5" name="Google Shape;26;p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FMSAABQNwAA8BUAABAAAAAmAAAACAAAAD2wAAAAAAAA"/>
              </a:ext>
            </a:extLst>
          </p:cNvSpPr>
          <p:nvPr>
            <p:ph type="subTitle" idx="2"/>
          </p:nvPr>
        </p:nvSpPr>
        <p:spPr>
          <a:xfrm>
            <a:off x="3135630" y="2978785"/>
            <a:ext cx="5855970" cy="5873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6" name="Google Shape;27;p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CwUAABQNwAADBkAABAAAAAmAAAACAAAAD2wAAAAAAAA"/>
              </a:ext>
            </a:extLst>
          </p:cNvSpPr>
          <p:nvPr>
            <p:ph type="subTitle" idx="3"/>
          </p:nvPr>
        </p:nvSpPr>
        <p:spPr>
          <a:xfrm>
            <a:off x="3135630" y="3279140"/>
            <a:ext cx="5855970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7" name="Google Shape;28;p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IgWAABQNwAA4hwAABAAAAAmAAAACAAAAD2wAAAAAAAA"/>
              </a:ext>
            </a:extLst>
          </p:cNvSpPr>
          <p:nvPr>
            <p:ph type="subTitle" idx="4"/>
          </p:nvPr>
        </p:nvSpPr>
        <p:spPr>
          <a:xfrm>
            <a:off x="3135630" y="3662680"/>
            <a:ext cx="5855970" cy="10325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5;p65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8/P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PzAAAAAAEAAAAAAAAAAAAAAAAAAAAAAAAAAAAAAAAAAAAAAAAAAAAAAAJ/f38AAAAAA8zMzADAwP8Af39/AAAAAAAAAAAAAAAAAAAAAAAAAAAAIQAAABgAAAAUAAAAIBwAAAAAAABAOAAApB8AABAAAAAmAAAACAAAAP//////////"/>
              </a:ext>
            </a:extLst>
          </p:cNvSpPr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256;p6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C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IMHAACiHAAAoRAAABAAAAAmAAAACAAAAL2wAAAAAAAA"/>
              </a:ext>
            </a:extLst>
          </p:cNvSpPr>
          <p:nvPr>
            <p:ph type="title"/>
          </p:nvPr>
        </p:nvSpPr>
        <p:spPr>
          <a:xfrm>
            <a:off x="608965" y="1221105"/>
            <a:ext cx="4045585" cy="148209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42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42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42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42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42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42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42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4200" cap="none"/>
            </a:lvl9pPr>
          </a:lstStyle>
          <a:p>
            <a:pPr/>
          </a:p>
        </p:txBody>
      </p:sp>
      <p:sp>
        <p:nvSpPr>
          <p:cNvPr id="4" name="Google Shape;257;p6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PARAACiHAAAihkAABAAAAAmAAAACAAAAD2wAAAAAAAA"/>
              </a:ext>
            </a:extLst>
          </p:cNvSpPr>
          <p:nvPr>
            <p:ph type="subTitle" idx="1"/>
          </p:nvPr>
        </p:nvSpPr>
        <p:spPr>
          <a:xfrm>
            <a:off x="608965" y="2915920"/>
            <a:ext cx="4045585" cy="12357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258;p6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x4AAHQEAAD9NQAALxsAABAAAAAmAAAACAAAAL2wAAAAAAAA"/>
              </a:ext>
            </a:extLst>
          </p:cNvSpPr>
          <p:nvPr>
            <p:ph idx="2"/>
          </p:nvPr>
        </p:nvSpPr>
        <p:spPr>
          <a:xfrm>
            <a:off x="4939665" y="723900"/>
            <a:ext cx="3836670" cy="369506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marL="914400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</a:lvl2pPr>
            <a:lvl3pPr marL="13716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3pPr>
            <a:lvl4pPr marL="18288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4pPr>
            <a:lvl5pPr marL="22860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5pPr>
            <a:lvl6pPr marL="27432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6pPr>
            <a:lvl7pPr marL="32004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7pPr>
            <a:lvl8pPr marL="36576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8pPr>
            <a:lvl9pPr marL="41148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9pPr>
          </a:lstStyle>
          <a:p>
            <a:pPr/>
          </a:p>
        </p:txBody>
      </p:sp>
      <p:sp>
        <p:nvSpPr>
          <p:cNvPr id="6" name="Google Shape;259;p6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05EA-A4F4-6EF3-BA83-52A64BCD4C07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1;p6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64E5-ABF4-6E92-BA83-5DC72ACD4C08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3;p6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5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6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66;p68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gMAAGYIAADGNAAAZB0AABAAAAAmAAAACAAAAP//////////"/>
              </a:ext>
            </a:extLst>
          </p:cNvSpPr>
          <p:nvPr/>
        </p:nvSpPr>
        <p:spPr>
          <a:xfrm>
            <a:off x="590550" y="1365250"/>
            <a:ext cx="7988300" cy="341249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267;p6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QQAAFQJAAA/NwAAlR4AABAAAAAmAAAACAAAAD2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2257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5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9;p6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70;p69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AAAA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ogMAAGYIAADGNAAAZB0AABAAAAAmAAAACAAAAP//////////"/>
              </a:ext>
            </a:extLst>
          </p:cNvSpPr>
          <p:nvPr/>
        </p:nvSpPr>
        <p:spPr>
          <a:xfrm>
            <a:off x="590550" y="1365250"/>
            <a:ext cx="7988300" cy="341249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271;p6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QQAAFQJAAA/NwAAlR4AABAAAAAmAAAACAAAAD2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2257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FFFFFF"/>
                </a:solidFill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5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3;p7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74;p7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QMAAE8IAAANJAAA3w0AABAAAAAmAAAACAAAAD2wAAAAAAAA"/>
              </a:ext>
            </a:extLst>
          </p:cNvSpPr>
          <p:nvPr>
            <p:ph type="subTitle" idx="1"/>
          </p:nvPr>
        </p:nvSpPr>
        <p:spPr>
          <a:xfrm>
            <a:off x="544195" y="1350645"/>
            <a:ext cx="5316220" cy="9042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275;p70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DENAACQNAAAWhwAABAAAAAmAAAACAAAAP//////////"/>
              </a:ext>
            </a:extLst>
          </p:cNvSpPr>
          <p:nvPr/>
        </p:nvSpPr>
        <p:spPr>
          <a:xfrm>
            <a:off x="606425" y="2144395"/>
            <a:ext cx="7938135" cy="2464435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276;p7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QAAKgNAAByMwAAMhwAABAAAAAmAAAACAAAAD2wAAAAAAAA"/>
              </a:ext>
            </a:extLst>
          </p:cNvSpPr>
          <p:nvPr>
            <p:ph type="subTitle" idx="2"/>
          </p:nvPr>
        </p:nvSpPr>
        <p:spPr>
          <a:xfrm>
            <a:off x="795020" y="2219960"/>
            <a:ext cx="7567930" cy="236347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5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8;p7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79;p71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wIAAIQIAABxHwAAZB0AABAAAAAmAAAACAAAAP//////////"/>
              </a:ext>
            </a:extLst>
          </p:cNvSpPr>
          <p:nvPr/>
        </p:nvSpPr>
        <p:spPr>
          <a:xfrm>
            <a:off x="362585" y="1384300"/>
            <a:ext cx="4748530" cy="339344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280;p7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BMJAABSHgAAVB4AABAAAAAmAAAACAAAAD2wAAAAAAAA"/>
              </a:ext>
            </a:extLst>
          </p:cNvSpPr>
          <p:nvPr>
            <p:ph type="subTitle" idx="1"/>
          </p:nvPr>
        </p:nvSpPr>
        <p:spPr>
          <a:xfrm>
            <a:off x="500380" y="1475105"/>
            <a:ext cx="44284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281;p7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cbTG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CIAABMJAACPNQAAIh0AABAAAAAmAAAACAAAAD2wAAAAAAAA"/>
              </a:ext>
            </a:extLst>
          </p:cNvSpPr>
          <p:nvPr>
            <p:ph type="subTitle" idx="2"/>
          </p:nvPr>
        </p:nvSpPr>
        <p:spPr>
          <a:xfrm>
            <a:off x="5554980" y="1475105"/>
            <a:ext cx="3151505" cy="32607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5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72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gUAAKwJAACGMgAAGRQAABAgAAAmAAAACAAAAD2wAAD/HwAA"/>
              </a:ext>
            </a:extLst>
          </p:cNvSpPr>
          <p:nvPr>
            <p:ph type="title"/>
          </p:nvPr>
        </p:nvSpPr>
        <p:spPr>
          <a:xfrm>
            <a:off x="930910" y="1572260"/>
            <a:ext cx="7282180" cy="169481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spcBef>
                <a:spcPts val="0"/>
              </a:spcBef>
              <a:spcAft>
                <a:spcPts val="0"/>
              </a:spcAft>
              <a:buNone/>
              <a:defRPr sz="4900" b="1" i="0" cap="none">
                <a:solidFill>
                  <a:srgbClr val="FFFFFF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84;p72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MAAEUFAABXNAAAPhYAABAgAAAmAAAACAAAAD2wAAD/HwAA"/>
              </a:ext>
            </a:extLst>
          </p:cNvSpPr>
          <p:nvPr>
            <p:ph idx="1"/>
          </p:nvPr>
        </p:nvSpPr>
        <p:spPr>
          <a:xfrm>
            <a:off x="636270" y="856615"/>
            <a:ext cx="7872095" cy="275907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457200" indent="-228600" algn="l">
              <a:spcBef>
                <a:spcPts val="0"/>
              </a:spcBef>
              <a:spcAft>
                <a:spcPts val="0"/>
              </a:spcAft>
              <a:buNone/>
              <a:defRPr sz="1600" b="0" i="0" cap="none">
                <a:solidFill>
                  <a:srgbClr val="2F2F2F"/>
                </a:solidFill>
                <a:latin typeface="Trebuchet MS" pitchFamily="2" charset="-52"/>
                <a:ea typeface="Arial" pitchFamily="2" charset="-52"/>
                <a:cs typeface="Arial" pitchFamily="2" charset="-52"/>
              </a:defRPr>
            </a:lvl1pPr>
            <a:lvl2pPr marL="914400" indent="-228600" algn="l">
              <a:spcBef>
                <a:spcPts val="0"/>
              </a:spcBef>
              <a:spcAft>
                <a:spcPts val="0"/>
              </a:spcAft>
              <a:buNone/>
            </a:lvl2pPr>
            <a:lvl3pPr marL="1371600" indent="-228600" algn="l">
              <a:spcBef>
                <a:spcPts val="0"/>
              </a:spcBef>
              <a:spcAft>
                <a:spcPts val="0"/>
              </a:spcAft>
              <a:buNone/>
            </a:lvl3pPr>
            <a:lvl4pPr marL="1828800" indent="-228600" algn="l">
              <a:spcBef>
                <a:spcPts val="0"/>
              </a:spcBef>
              <a:spcAft>
                <a:spcPts val="0"/>
              </a:spcAft>
              <a:buNone/>
            </a:lvl4pPr>
            <a:lvl5pPr marL="2286000" indent="-228600" algn="l">
              <a:spcBef>
                <a:spcPts val="0"/>
              </a:spcBef>
              <a:spcAft>
                <a:spcPts val="0"/>
              </a:spcAft>
              <a:buNone/>
            </a:lvl5pPr>
            <a:lvl6pPr marL="2743200" indent="-228600" algn="l">
              <a:spcBef>
                <a:spcPts val="0"/>
              </a:spcBef>
              <a:spcAft>
                <a:spcPts val="0"/>
              </a:spcAft>
              <a:buNone/>
            </a:lvl6pPr>
            <a:lvl7pPr marL="3200400" indent="-228600" algn="l">
              <a:spcBef>
                <a:spcPts val="0"/>
              </a:spcBef>
              <a:spcAft>
                <a:spcPts val="0"/>
              </a:spcAft>
              <a:buNone/>
            </a:lvl7pPr>
            <a:lvl8pPr marL="3657600" indent="-228600" algn="l">
              <a:spcBef>
                <a:spcPts val="0"/>
              </a:spcBef>
              <a:spcAft>
                <a:spcPts val="0"/>
              </a:spcAft>
              <a:buNone/>
            </a:lvl8pPr>
            <a:lvl9pPr marL="4114800" indent="-228600" algn="l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4" name="Google Shape;285;p72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BMAAG0dAAAgJQAAAh8AABAgAAAmAAAACAAAAD2wAAD/HwAA"/>
              </a:ext>
            </a:extLst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888888"/>
                </a:solidFill>
              </a:defRPr>
            </a:lvl1pPr>
            <a:lvl2pPr algn="l">
              <a:spcBef>
                <a:spcPts val="0"/>
              </a:spcBef>
              <a:spcAft>
                <a:spcPts val="0"/>
              </a:spcAft>
              <a:buNone/>
            </a:lvl2pPr>
            <a:lvl3pPr algn="l">
              <a:spcBef>
                <a:spcPts val="0"/>
              </a:spcBef>
              <a:spcAft>
                <a:spcPts val="0"/>
              </a:spcAft>
              <a:buNone/>
            </a:lvl3pPr>
            <a:lvl4pPr algn="l">
              <a:spcBef>
                <a:spcPts val="0"/>
              </a:spcBef>
              <a:spcAft>
                <a:spcPts val="0"/>
              </a:spcAft>
              <a:buNone/>
            </a:lvl4pPr>
            <a:lvl5pPr algn="l">
              <a:spcBef>
                <a:spcPts val="0"/>
              </a:spcBef>
              <a:spcAft>
                <a:spcPts val="0"/>
              </a:spcAft>
              <a:buNone/>
            </a:lvl5pPr>
            <a:lvl6pPr algn="l">
              <a:spcBef>
                <a:spcPts val="0"/>
              </a:spcBef>
              <a:spcAft>
                <a:spcPts val="0"/>
              </a:spcAft>
              <a:buNone/>
            </a:lvl6pPr>
            <a:lvl7pPr algn="l">
              <a:spcBef>
                <a:spcPts val="0"/>
              </a:spcBef>
              <a:spcAft>
                <a:spcPts val="0"/>
              </a:spcAft>
              <a:buNone/>
            </a:lvl7pPr>
            <a:lvl8pPr algn="l">
              <a:spcBef>
                <a:spcPts val="0"/>
              </a:spcBef>
              <a:spcAft>
                <a:spcPts val="0"/>
              </a:spcAft>
              <a:buNone/>
            </a:lvl8pPr>
            <a:lvl9pPr algn="l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286;p72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G0dAADADwAAAh8AABAgAAAmAAAACAAAAD2wAAD/HwAA"/>
              </a:ext>
            </a:extLst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888888"/>
                </a:solidFill>
              </a:defRPr>
            </a:lvl1pPr>
            <a:lvl2pPr algn="l">
              <a:spcBef>
                <a:spcPts val="0"/>
              </a:spcBef>
              <a:spcAft>
                <a:spcPts val="0"/>
              </a:spcAft>
              <a:buNone/>
            </a:lvl2pPr>
            <a:lvl3pPr algn="l">
              <a:spcBef>
                <a:spcPts val="0"/>
              </a:spcBef>
              <a:spcAft>
                <a:spcPts val="0"/>
              </a:spcAft>
              <a:buNone/>
            </a:lvl3pPr>
            <a:lvl4pPr algn="l">
              <a:spcBef>
                <a:spcPts val="0"/>
              </a:spcBef>
              <a:spcAft>
                <a:spcPts val="0"/>
              </a:spcAft>
              <a:buNone/>
            </a:lvl4pPr>
            <a:lvl5pPr algn="l">
              <a:spcBef>
                <a:spcPts val="0"/>
              </a:spcBef>
              <a:spcAft>
                <a:spcPts val="0"/>
              </a:spcAft>
              <a:buNone/>
            </a:lvl5pPr>
            <a:lvl6pPr algn="l">
              <a:spcBef>
                <a:spcPts val="0"/>
              </a:spcBef>
              <a:spcAft>
                <a:spcPts val="0"/>
              </a:spcAft>
              <a:buNone/>
            </a:lvl6pPr>
            <a:lvl7pPr algn="l">
              <a:spcBef>
                <a:spcPts val="0"/>
              </a:spcBef>
              <a:spcAft>
                <a:spcPts val="0"/>
              </a:spcAft>
              <a:buNone/>
            </a:lvl7pPr>
            <a:lvl8pPr algn="l">
              <a:spcBef>
                <a:spcPts val="0"/>
              </a:spcBef>
              <a:spcAft>
                <a:spcPts val="0"/>
              </a:spcAft>
              <a:buNone/>
            </a:lvl8pPr>
            <a:lvl9pPr algn="l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6" name="Google Shape;287;p72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CgAAG0dAABwNQAAXx4AABAgAAAmAAAACAAAAL2wAAD/HwAA"/>
              </a:ext>
            </a:extLst>
          </p:cNvSpPr>
          <p:nvPr>
            <p:ph type="sldNum" idx="12"/>
          </p:nvPr>
        </p:nvSpPr>
        <p:spPr>
          <a:xfrm>
            <a:off x="6583680" y="4783455"/>
            <a:ext cx="2103120" cy="15367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1pPr>
            <a:lvl2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2pPr>
            <a:lvl3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3pPr>
            <a:lvl4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4pPr>
            <a:lvl5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5pPr>
            <a:lvl6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6pPr>
            <a:lvl7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7pPr>
            <a:lvl8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8pPr>
            <a:lvl9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213B-75F4-6ED7-BA83-83826FCD4CD6}" type="slidenum">
              <a:rPr lang="ru-ru" cap="none"/>
              <a:t>‹#›</a:t>
            </a:fld>
            <a:endParaRPr cap="none">
              <a:solidFill>
                <a:srgbClr val="59595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73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BMAAG0dAAAgJQAAAh8AABAgAAAmAAAACAAAAD2wAAD/HwAA"/>
              </a:ext>
            </a:extLst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888888"/>
                </a:solidFill>
              </a:defRPr>
            </a:lvl1pPr>
            <a:lvl2pPr algn="l">
              <a:spcBef>
                <a:spcPts val="0"/>
              </a:spcBef>
              <a:spcAft>
                <a:spcPts val="0"/>
              </a:spcAft>
              <a:buNone/>
            </a:lvl2pPr>
            <a:lvl3pPr algn="l">
              <a:spcBef>
                <a:spcPts val="0"/>
              </a:spcBef>
              <a:spcAft>
                <a:spcPts val="0"/>
              </a:spcAft>
              <a:buNone/>
            </a:lvl3pPr>
            <a:lvl4pPr algn="l">
              <a:spcBef>
                <a:spcPts val="0"/>
              </a:spcBef>
              <a:spcAft>
                <a:spcPts val="0"/>
              </a:spcAft>
              <a:buNone/>
            </a:lvl4pPr>
            <a:lvl5pPr algn="l">
              <a:spcBef>
                <a:spcPts val="0"/>
              </a:spcBef>
              <a:spcAft>
                <a:spcPts val="0"/>
              </a:spcAft>
              <a:buNone/>
            </a:lvl5pPr>
            <a:lvl6pPr algn="l">
              <a:spcBef>
                <a:spcPts val="0"/>
              </a:spcBef>
              <a:spcAft>
                <a:spcPts val="0"/>
              </a:spcAft>
              <a:buNone/>
            </a:lvl6pPr>
            <a:lvl7pPr algn="l">
              <a:spcBef>
                <a:spcPts val="0"/>
              </a:spcBef>
              <a:spcAft>
                <a:spcPts val="0"/>
              </a:spcAft>
              <a:buNone/>
            </a:lvl7pPr>
            <a:lvl8pPr algn="l">
              <a:spcBef>
                <a:spcPts val="0"/>
              </a:spcBef>
              <a:spcAft>
                <a:spcPts val="0"/>
              </a:spcAft>
              <a:buNone/>
            </a:lvl8pPr>
            <a:lvl9pPr algn="l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90;p73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G0dAADADwAAAh8AABAgAAAmAAAACAAAAD2wAAD/HwAA"/>
              </a:ext>
            </a:extLst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888888"/>
                </a:solidFill>
              </a:defRPr>
            </a:lvl1pPr>
            <a:lvl2pPr algn="l">
              <a:spcBef>
                <a:spcPts val="0"/>
              </a:spcBef>
              <a:spcAft>
                <a:spcPts val="0"/>
              </a:spcAft>
              <a:buNone/>
            </a:lvl2pPr>
            <a:lvl3pPr algn="l">
              <a:spcBef>
                <a:spcPts val="0"/>
              </a:spcBef>
              <a:spcAft>
                <a:spcPts val="0"/>
              </a:spcAft>
              <a:buNone/>
            </a:lvl3pPr>
            <a:lvl4pPr algn="l">
              <a:spcBef>
                <a:spcPts val="0"/>
              </a:spcBef>
              <a:spcAft>
                <a:spcPts val="0"/>
              </a:spcAft>
              <a:buNone/>
            </a:lvl4pPr>
            <a:lvl5pPr algn="l">
              <a:spcBef>
                <a:spcPts val="0"/>
              </a:spcBef>
              <a:spcAft>
                <a:spcPts val="0"/>
              </a:spcAft>
              <a:buNone/>
            </a:lvl5pPr>
            <a:lvl6pPr algn="l">
              <a:spcBef>
                <a:spcPts val="0"/>
              </a:spcBef>
              <a:spcAft>
                <a:spcPts val="0"/>
              </a:spcAft>
              <a:buNone/>
            </a:lvl6pPr>
            <a:lvl7pPr algn="l">
              <a:spcBef>
                <a:spcPts val="0"/>
              </a:spcBef>
              <a:spcAft>
                <a:spcPts val="0"/>
              </a:spcAft>
              <a:buNone/>
            </a:lvl7pPr>
            <a:lvl8pPr algn="l">
              <a:spcBef>
                <a:spcPts val="0"/>
              </a:spcBef>
              <a:spcAft>
                <a:spcPts val="0"/>
              </a:spcAft>
              <a:buNone/>
            </a:lvl8pPr>
            <a:lvl9pPr algn="l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4" name="Google Shape;291;p73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CgAAG0dAABwNQAAXx4AABAgAAAmAAAACAAAAL2wAAD/HwAA"/>
              </a:ext>
            </a:extLst>
          </p:cNvSpPr>
          <p:nvPr>
            <p:ph type="sldNum" idx="12"/>
          </p:nvPr>
        </p:nvSpPr>
        <p:spPr>
          <a:xfrm>
            <a:off x="6583680" y="4783455"/>
            <a:ext cx="2103120" cy="15367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1pPr>
            <a:lvl2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2pPr>
            <a:lvl3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3pPr>
            <a:lvl4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4pPr>
            <a:lvl5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5pPr>
            <a:lvl6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6pPr>
            <a:lvl7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7pPr>
            <a:lvl8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8pPr>
            <a:lvl9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4556-18F4-6EB3-BA83-EEE60BCD4CBB}" type="slidenum">
              <a:rPr lang="ru-ru" cap="none"/>
              <a:t>‹#›</a:t>
            </a:fld>
            <a:endParaRPr cap="none">
              <a:solidFill>
                <a:srgbClr val="59595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_AND_BOD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3;p7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C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D2wAAD/HwAA"/>
              </a:ext>
            </a:extLst>
          </p:cNvSpPr>
          <p:nvPr>
            <p:ph type="title"/>
          </p:nvPr>
        </p:nvSpPr>
        <p:spPr>
          <a:xfrm>
            <a:off x="311785" y="445135"/>
            <a:ext cx="8520430" cy="57277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cap="none"/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94;p7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EhIS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BcHAABVNgAAGxwAABAAAAAmAAAACAAAAD2wAAD/HwAA"/>
              </a:ext>
            </a:extLst>
          </p:cNvSpPr>
          <p:nvPr>
            <p:ph idx="1"/>
          </p:nvPr>
        </p:nvSpPr>
        <p:spPr>
          <a:xfrm>
            <a:off x="311785" y="1152525"/>
            <a:ext cx="8520430" cy="341630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 cap="none">
                <a:solidFill>
                  <a:srgbClr val="000000"/>
                </a:solidFill>
              </a:defRPr>
            </a:lvl1pPr>
            <a:lvl2pPr marL="9144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 cap="none">
                <a:solidFill>
                  <a:srgbClr val="000000"/>
                </a:solidFill>
              </a:defRPr>
            </a:lvl2pPr>
            <a:lvl3pPr marL="13716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 cap="none">
                <a:solidFill>
                  <a:srgbClr val="000000"/>
                </a:solidFill>
              </a:defRPr>
            </a:lvl3pPr>
            <a:lvl4pPr marL="18288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 cap="none">
                <a:solidFill>
                  <a:srgbClr val="000000"/>
                </a:solidFill>
              </a:defRPr>
            </a:lvl4pPr>
            <a:lvl5pPr marL="22860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 cap="none">
                <a:solidFill>
                  <a:srgbClr val="000000"/>
                </a:solidFill>
              </a:defRPr>
            </a:lvl5pPr>
            <a:lvl6pPr marL="27432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 cap="none">
                <a:solidFill>
                  <a:srgbClr val="000000"/>
                </a:solidFill>
              </a:defRPr>
            </a:lvl6pPr>
            <a:lvl7pPr marL="32004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 cap="none">
                <a:solidFill>
                  <a:srgbClr val="000000"/>
                </a:solidFill>
              </a:defRPr>
            </a:lvl7pPr>
            <a:lvl8pPr marL="36576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 cap="none">
                <a:solidFill>
                  <a:srgbClr val="000000"/>
                </a:solidFill>
              </a:defRPr>
            </a:lvl8pPr>
            <a:lvl9pPr marL="41148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295;p7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EhIS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D/HwAA"/>
              </a:ext>
            </a:extLst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4566-28F4-6EB3-BA83-DEE60BCD4C8B}" type="slidenum">
              <a:rPr lang="ru-ru" cap="none"/>
              <a:t>‹#›</a:t>
            </a:fld>
          </a:p>
        </p:txBody>
      </p:sp>
      <p:sp>
        <p:nvSpPr>
          <p:cNvPr id="5" name="Google Shape;296;p74"/>
          <p:cNvSpPr>
            <a:extLst>
              <a:ext uri="smNativeData">
                <pr:smNativeData xmlns:pr="smNativeData" xmlns="smNativeData" val="SMDATA_15_acusZxMAAAAlAAAAZAAAAA0AAAAANwAAADcAAAA3AAAANw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EhIS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ezUAAIIAAADBNwAAzAMAABAAAAAmAAAACAAAAP//////////"/>
              </a:ext>
            </a:extLst>
          </p:cNvSpPr>
          <p:nvPr/>
        </p:nvSpPr>
        <p:spPr>
          <a:xfrm>
            <a:off x="8693785" y="82550"/>
            <a:ext cx="369570" cy="5346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4925" tIns="34925" rIns="34925" bIns="34925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0FD0-9EF4-6EF9-BA83-68AC41CD4C3D}" type="slidenum">
              <a:rPr lang="ru-ru" cap="none"/>
              <a:t>‹#›</a:t>
            </a:fld>
          </a:p>
        </p:txBody>
      </p:sp>
      <p:pic>
        <p:nvPicPr>
          <p:cNvPr id="3" name="Google Shape;31;p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32;p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gQAAHACAABpMwAAmhsAABAAAAAmAAAACAAAAL2wAAAAAAAA"/>
              </a:ext>
            </a:extLst>
          </p:cNvSpPr>
          <p:nvPr>
            <p:ph type="title"/>
          </p:nvPr>
        </p:nvSpPr>
        <p:spPr>
          <a:xfrm>
            <a:off x="651510" y="396240"/>
            <a:ext cx="7705725" cy="409067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600" cap="none"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50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50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50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50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50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50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50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5000" cap="none"/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8;p7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EhIS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L0CAABVNgAAQwYAABAAAAAmAAAACAAAAD2wAAD/HwAA"/>
              </a:ext>
            </a:extLst>
          </p:cNvSpPr>
          <p:nvPr>
            <p:ph type="title"/>
          </p:nvPr>
        </p:nvSpPr>
        <p:spPr>
          <a:xfrm>
            <a:off x="311785" y="445135"/>
            <a:ext cx="8520430" cy="57277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cap="none"/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99;p7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EhIS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wEAABcHAABVNgAAGxwAABAAAAAmAAAACAAAAD2wAAD/HwAA"/>
              </a:ext>
            </a:extLst>
          </p:cNvSpPr>
          <p:nvPr>
            <p:ph idx="1"/>
          </p:nvPr>
        </p:nvSpPr>
        <p:spPr>
          <a:xfrm>
            <a:off x="311785" y="1152525"/>
            <a:ext cx="8520430" cy="341630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 cap="none">
                <a:solidFill>
                  <a:srgbClr val="000000"/>
                </a:solidFill>
              </a:defRPr>
            </a:lvl1pPr>
            <a:lvl2pPr marL="9144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 cap="none">
                <a:solidFill>
                  <a:srgbClr val="000000"/>
                </a:solidFill>
              </a:defRPr>
            </a:lvl2pPr>
            <a:lvl3pPr marL="13716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 cap="none">
                <a:solidFill>
                  <a:srgbClr val="000000"/>
                </a:solidFill>
              </a:defRPr>
            </a:lvl3pPr>
            <a:lvl4pPr marL="18288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 cap="none">
                <a:solidFill>
                  <a:srgbClr val="000000"/>
                </a:solidFill>
              </a:defRPr>
            </a:lvl4pPr>
            <a:lvl5pPr marL="22860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 cap="none">
                <a:solidFill>
                  <a:srgbClr val="000000"/>
                </a:solidFill>
              </a:defRPr>
            </a:lvl5pPr>
            <a:lvl6pPr marL="27432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 cap="none">
                <a:solidFill>
                  <a:srgbClr val="000000"/>
                </a:solidFill>
              </a:defRPr>
            </a:lvl6pPr>
            <a:lvl7pPr marL="32004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 cap="none">
                <a:solidFill>
                  <a:srgbClr val="000000"/>
                </a:solidFill>
              </a:defRPr>
            </a:lvl7pPr>
            <a:lvl8pPr marL="36576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 cap="none">
                <a:solidFill>
                  <a:srgbClr val="000000"/>
                </a:solidFill>
              </a:defRPr>
            </a:lvl8pPr>
            <a:lvl9pPr marL="411480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300;p7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AgI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D/HwAA"/>
              </a:ext>
            </a:extLst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4CAC-E2F4-6EBA-BA83-14EF02CD4C41}" type="slidenum">
              <a:rPr lang="ru-ru" cap="none"/>
              <a:t>‹#›</a:t>
            </a:fld>
          </a:p>
        </p:txBody>
      </p:sp>
      <p:sp>
        <p:nvSpPr>
          <p:cNvPr id="5" name="Google Shape;301;p75"/>
          <p:cNvSpPr>
            <a:extLst>
              <a:ext uri="smNativeData">
                <pr:smNativeData xmlns:pr="smNativeData" xmlns="smNativeData" val="SMDATA_15_acusZxMAAAAlAAAAZAAAAA0AAAAANwAAADcAAAA3AAAANw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EhIS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ezUAAIIAAADBNwAAzAMAABAAAAAmAAAACAAAAP//////////"/>
              </a:ext>
            </a:extLst>
          </p:cNvSpPr>
          <p:nvPr/>
        </p:nvSpPr>
        <p:spPr>
          <a:xfrm>
            <a:off x="8693785" y="82550"/>
            <a:ext cx="369570" cy="5346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4925" tIns="34925" rIns="34925" bIns="34925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p76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wcHB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wMAAGMCAAC5NAAAWwgAABAgAAAmAAAACAAAAD2wAAD/HwAA"/>
              </a:ext>
            </a:extLst>
          </p:cNvSpPr>
          <p:nvPr>
            <p:ph type="title"/>
          </p:nvPr>
        </p:nvSpPr>
        <p:spPr>
          <a:xfrm>
            <a:off x="573405" y="387985"/>
            <a:ext cx="7997190" cy="97028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spcBef>
                <a:spcPts val="0"/>
              </a:spcBef>
              <a:spcAft>
                <a:spcPts val="0"/>
              </a:spcAft>
              <a:buNone/>
              <a:defRPr sz="3100" b="1" i="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04;p76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A4x7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QUAAHgJAAB7MgAAZRkAABAgAAAmAAAACAAAAD2wAAD/HwAA"/>
              </a:ext>
            </a:extLst>
          </p:cNvSpPr>
          <p:nvPr>
            <p:ph idx="1"/>
          </p:nvPr>
        </p:nvSpPr>
        <p:spPr>
          <a:xfrm>
            <a:off x="942975" y="1539240"/>
            <a:ext cx="7263130" cy="258889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457200" indent="-228600" algn="l">
              <a:spcBef>
                <a:spcPts val="0"/>
              </a:spcBef>
              <a:spcAft>
                <a:spcPts val="0"/>
              </a:spcAft>
              <a:buNone/>
              <a:defRPr b="0" i="0" cap="none">
                <a:solidFill>
                  <a:srgbClr val="000000"/>
                </a:solidFill>
              </a:defRPr>
            </a:lvl1pPr>
            <a:lvl2pPr marL="914400" indent="-228600" algn="l">
              <a:spcBef>
                <a:spcPts val="0"/>
              </a:spcBef>
              <a:spcAft>
                <a:spcPts val="0"/>
              </a:spcAft>
              <a:buNone/>
            </a:lvl2pPr>
            <a:lvl3pPr marL="1371600" indent="-228600" algn="l">
              <a:spcBef>
                <a:spcPts val="0"/>
              </a:spcBef>
              <a:spcAft>
                <a:spcPts val="0"/>
              </a:spcAft>
              <a:buNone/>
            </a:lvl3pPr>
            <a:lvl4pPr marL="1828800" indent="-228600" algn="l">
              <a:spcBef>
                <a:spcPts val="0"/>
              </a:spcBef>
              <a:spcAft>
                <a:spcPts val="0"/>
              </a:spcAft>
              <a:buNone/>
            </a:lvl4pPr>
            <a:lvl5pPr marL="2286000" indent="-228600" algn="l">
              <a:spcBef>
                <a:spcPts val="0"/>
              </a:spcBef>
              <a:spcAft>
                <a:spcPts val="0"/>
              </a:spcAft>
              <a:buNone/>
            </a:lvl5pPr>
            <a:lvl6pPr marL="2743200" indent="-228600" algn="l">
              <a:spcBef>
                <a:spcPts val="0"/>
              </a:spcBef>
              <a:spcAft>
                <a:spcPts val="0"/>
              </a:spcAft>
              <a:buNone/>
            </a:lvl6pPr>
            <a:lvl7pPr marL="3200400" indent="-228600" algn="l">
              <a:spcBef>
                <a:spcPts val="0"/>
              </a:spcBef>
              <a:spcAft>
                <a:spcPts val="0"/>
              </a:spcAft>
              <a:buNone/>
            </a:lvl7pPr>
            <a:lvl8pPr marL="3657600" indent="-228600" algn="l">
              <a:spcBef>
                <a:spcPts val="0"/>
              </a:spcBef>
              <a:spcAft>
                <a:spcPts val="0"/>
              </a:spcAft>
              <a:buNone/>
            </a:lvl8pPr>
            <a:lvl9pPr marL="4114800" indent="-228600" algn="l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4" name="Google Shape;305;p76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Q6G7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BMAAG0dAAAgJQAAAh8AABAgAAAmAAAACAAAAD2wAAD/HwAA"/>
              </a:ext>
            </a:extLst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888888"/>
                </a:solidFill>
              </a:defRPr>
            </a:lvl1pPr>
            <a:lvl2pPr algn="l">
              <a:spcBef>
                <a:spcPts val="0"/>
              </a:spcBef>
              <a:spcAft>
                <a:spcPts val="0"/>
              </a:spcAft>
              <a:buNone/>
            </a:lvl2pPr>
            <a:lvl3pPr algn="l">
              <a:spcBef>
                <a:spcPts val="0"/>
              </a:spcBef>
              <a:spcAft>
                <a:spcPts val="0"/>
              </a:spcAft>
              <a:buNone/>
            </a:lvl3pPr>
            <a:lvl4pPr algn="l">
              <a:spcBef>
                <a:spcPts val="0"/>
              </a:spcBef>
              <a:spcAft>
                <a:spcPts val="0"/>
              </a:spcAft>
              <a:buNone/>
            </a:lvl4pPr>
            <a:lvl5pPr algn="l">
              <a:spcBef>
                <a:spcPts val="0"/>
              </a:spcBef>
              <a:spcAft>
                <a:spcPts val="0"/>
              </a:spcAft>
              <a:buNone/>
            </a:lvl5pPr>
            <a:lvl6pPr algn="l">
              <a:spcBef>
                <a:spcPts val="0"/>
              </a:spcBef>
              <a:spcAft>
                <a:spcPts val="0"/>
              </a:spcAft>
              <a:buNone/>
            </a:lvl6pPr>
            <a:lvl7pPr algn="l">
              <a:spcBef>
                <a:spcPts val="0"/>
              </a:spcBef>
              <a:spcAft>
                <a:spcPts val="0"/>
              </a:spcAft>
              <a:buNone/>
            </a:lvl7pPr>
            <a:lvl8pPr algn="l">
              <a:spcBef>
                <a:spcPts val="0"/>
              </a:spcBef>
              <a:spcAft>
                <a:spcPts val="0"/>
              </a:spcAft>
              <a:buNone/>
            </a:lvl8pPr>
            <a:lvl9pPr algn="l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306;p76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EhIS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G0dAADADwAAAh8AABAgAAAmAAAACAAAAD2wAAD/HwAA"/>
              </a:ext>
            </a:extLst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888888"/>
                </a:solidFill>
              </a:defRPr>
            </a:lvl1pPr>
            <a:lvl2pPr algn="l">
              <a:spcBef>
                <a:spcPts val="0"/>
              </a:spcBef>
              <a:spcAft>
                <a:spcPts val="0"/>
              </a:spcAft>
              <a:buNone/>
            </a:lvl2pPr>
            <a:lvl3pPr algn="l">
              <a:spcBef>
                <a:spcPts val="0"/>
              </a:spcBef>
              <a:spcAft>
                <a:spcPts val="0"/>
              </a:spcAft>
              <a:buNone/>
            </a:lvl3pPr>
            <a:lvl4pPr algn="l">
              <a:spcBef>
                <a:spcPts val="0"/>
              </a:spcBef>
              <a:spcAft>
                <a:spcPts val="0"/>
              </a:spcAft>
              <a:buNone/>
            </a:lvl4pPr>
            <a:lvl5pPr algn="l">
              <a:spcBef>
                <a:spcPts val="0"/>
              </a:spcBef>
              <a:spcAft>
                <a:spcPts val="0"/>
              </a:spcAft>
              <a:buNone/>
            </a:lvl5pPr>
            <a:lvl6pPr algn="l">
              <a:spcBef>
                <a:spcPts val="0"/>
              </a:spcBef>
              <a:spcAft>
                <a:spcPts val="0"/>
              </a:spcAft>
              <a:buNone/>
            </a:lvl6pPr>
            <a:lvl7pPr algn="l">
              <a:spcBef>
                <a:spcPts val="0"/>
              </a:spcBef>
              <a:spcAft>
                <a:spcPts val="0"/>
              </a:spcAft>
              <a:buNone/>
            </a:lvl7pPr>
            <a:lvl8pPr algn="l">
              <a:spcBef>
                <a:spcPts val="0"/>
              </a:spcBef>
              <a:spcAft>
                <a:spcPts val="0"/>
              </a:spcAft>
              <a:buNone/>
            </a:lvl8pPr>
            <a:lvl9pPr algn="l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6" name="Google Shape;307;p76"/>
          <p:cNvSpPr>
            <a:spLocks noGrp="1" noChangeArrowheads="1"/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0dHR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CgAAG0dAABwNQAAXx4AABAgAAAmAAAACAAAAL2wAAD/HwAA"/>
              </a:ext>
            </a:extLst>
          </p:cNvSpPr>
          <p:nvPr>
            <p:ph type="sldNum" idx="12"/>
          </p:nvPr>
        </p:nvSpPr>
        <p:spPr>
          <a:xfrm>
            <a:off x="6583680" y="4783455"/>
            <a:ext cx="2103120" cy="15367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1pPr>
            <a:lvl2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2pPr>
            <a:lvl3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3pPr>
            <a:lvl4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4pPr>
            <a:lvl5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5pPr>
            <a:lvl6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6pPr>
            <a:lvl7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7pPr>
            <a:lvl8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8pPr>
            <a:lvl9pPr marL="0"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0022-6CF4-6EF6-BA83-9AA34ECD4CCF}" type="slidenum">
              <a:rPr lang="ru-ru" cap="none"/>
              <a:t/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13;p78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CgAAAAAAAAAKAAAAAAAAAAAAAABkAAAAZAAAAAAAAAAjAAAABAAAAGQAAAAXAAAAFAAAAAAAAAAAAAAA/38AAP9/AAAAAAAACQAAAAQAAABCP0fr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OT////w////dDgAANEfAAAQAAAAJgAAAAgAAAD//////////w=="/>
              </a:ext>
            </a:extLst>
          </p:cNvPicPr>
          <p:nvPr/>
        </p:nvPicPr>
        <p:blipFill>
          <a:blip r:embed="rId2"/>
          <a:srcRect l="100" t="0" r="100" b="0"/>
          <a:stretch>
            <a:fillRect/>
          </a:stretch>
        </p:blipFill>
        <p:spPr>
          <a:xfrm>
            <a:off x="-17780" y="-10160"/>
            <a:ext cx="9194800" cy="51822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314;p7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AgI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MMaAADUOAAAuB0AABAAAAAmAAAACAAAAD2wAAAAAAAA"/>
              </a:ext>
            </a:extLst>
          </p:cNvSpPr>
          <p:nvPr>
            <p:ph type="subTitle" idx="1"/>
          </p:nvPr>
        </p:nvSpPr>
        <p:spPr>
          <a:xfrm>
            <a:off x="944880" y="4350385"/>
            <a:ext cx="8293100" cy="4806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>
                <a:solidFill>
                  <a:srgbClr val="FFFFFF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9pPr>
          </a:lstStyle>
          <a:p>
            <a:pPr/>
          </a:p>
        </p:txBody>
      </p:sp>
      <p:sp>
        <p:nvSpPr>
          <p:cNvPr id="4" name="Google Shape;315;p7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w+o7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OIKAAA1MwAAfxkAABAAAAAmAAAACAAAAD2wAAAAAAAA"/>
              </a:ext>
            </a:extLst>
          </p:cNvSpPr>
          <p:nvPr>
            <p:ph type="title"/>
          </p:nvPr>
        </p:nvSpPr>
        <p:spPr>
          <a:xfrm>
            <a:off x="944880" y="1769110"/>
            <a:ext cx="7379335" cy="23755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 cap="none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5pPr>
            <a:lvl6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6pPr>
            <a:lvl7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7pPr>
            <a:lvl8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8pPr>
            <a:lvl9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6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7;p7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JHqi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PsKAADlMwAABhIAABAAAAAmAAAACAAAAL2wAAAAAAAA"/>
              </a:ext>
            </a:extLst>
          </p:cNvSpPr>
          <p:nvPr>
            <p:ph type="title"/>
          </p:nvPr>
        </p:nvSpPr>
        <p:spPr>
          <a:xfrm>
            <a:off x="500380" y="1784985"/>
            <a:ext cx="7935595" cy="114490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3" name="Google Shape;318;p7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sbwU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1E44-0AF4-6EE8-BA83-FCBD50CD4CA9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6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0;p8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MQdrZ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6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8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LI/w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23;p8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dPGs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MYIAAB/NwAAyx0AABAAAAAmAAAACAAAAD2wAAAAAAAA"/>
              </a:ext>
            </a:extLst>
          </p:cNvSpPr>
          <p:nvPr>
            <p:ph idx="1"/>
          </p:nvPr>
        </p:nvSpPr>
        <p:spPr>
          <a:xfrm>
            <a:off x="500380" y="1426210"/>
            <a:ext cx="8521065" cy="34169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 cap="none"/>
            </a:lvl1pPr>
            <a:lvl2pPr marL="9144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2pPr>
            <a:lvl3pPr marL="13716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3pPr>
            <a:lvl4pPr marL="18288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 cap="none"/>
            </a:lvl5pPr>
            <a:lvl6pPr marL="27432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6pPr>
            <a:lvl7pPr marL="32004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7pPr>
            <a:lvl8pPr marL="36576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8pPr>
            <a:lvl9pPr marL="41148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9pPr>
          </a:lstStyle>
          <a:p>
            <a:pPr/>
          </a:p>
        </p:txBody>
      </p:sp>
      <p:sp>
        <p:nvSpPr>
          <p:cNvPr id="4" name="Google Shape;324;p8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5766-28F4-6EA1-BA83-DEF419CD4C8B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6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6;p8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07BF-F1F4-6EF1-BA83-07A449CD4C52}" type="slidenum">
              <a:rPr lang="ru-ru" cap="none"/>
              <a:t>‹#›</a:t>
            </a:fld>
          </a:p>
        </p:txBody>
      </p:sp>
      <p:sp>
        <p:nvSpPr>
          <p:cNvPr id="3" name="Google Shape;327;p8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x1Sf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0FAAB/NwAAQREAABAAAAAmAAAACAAAAD2wAAAAAAAA"/>
              </a:ext>
            </a:extLst>
          </p:cNvSpPr>
          <p:nvPr>
            <p:ph type="title"/>
          </p:nvPr>
        </p:nvSpPr>
        <p:spPr>
          <a:xfrm>
            <a:off x="500380" y="821055"/>
            <a:ext cx="8521065" cy="19837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4" name="Google Shape;328;p8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EB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NACAAALMwAAsAcAABAAAAAmAAAACAAAAD2wAAAAAAAA"/>
              </a:ext>
            </a:extLst>
          </p:cNvSpPr>
          <p:nvPr>
            <p:ph type="subTitle" idx="1"/>
          </p:nvPr>
        </p:nvSpPr>
        <p:spPr>
          <a:xfrm>
            <a:off x="500380" y="457200"/>
            <a:ext cx="7797165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5" name="Google Shape;329;p8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goHm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FMSAABQNwAA8BUAABAAAAAmAAAACAAAAD2wAAAAAAAA"/>
              </a:ext>
            </a:extLst>
          </p:cNvSpPr>
          <p:nvPr>
            <p:ph type="subTitle" idx="2"/>
          </p:nvPr>
        </p:nvSpPr>
        <p:spPr>
          <a:xfrm>
            <a:off x="3135630" y="2978785"/>
            <a:ext cx="5855970" cy="5873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6" name="Google Shape;330;p8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CwUAABQNwAADBkAABAAAAAmAAAACAAAAD2wAAAAAAAA"/>
              </a:ext>
            </a:extLst>
          </p:cNvSpPr>
          <p:nvPr>
            <p:ph type="subTitle" idx="3"/>
          </p:nvPr>
        </p:nvSpPr>
        <p:spPr>
          <a:xfrm>
            <a:off x="3135630" y="3279140"/>
            <a:ext cx="5855970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7" name="Google Shape;331;p8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IgWAABQNwAA4hwAABAAAAAmAAAACAAAAD2wAAAAAAAA"/>
              </a:ext>
            </a:extLst>
          </p:cNvSpPr>
          <p:nvPr>
            <p:ph type="subTitle" idx="4"/>
          </p:nvPr>
        </p:nvSpPr>
        <p:spPr>
          <a:xfrm>
            <a:off x="3135630" y="3662680"/>
            <a:ext cx="5855970" cy="10325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6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3;p8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MUB9S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05C7-89F4-6EF3-BA83-7FA64BCD4C2A}" type="slidenum">
              <a:rPr lang="ru-ru" cap="none"/>
              <a:t>‹#›</a:t>
            </a:fld>
          </a:p>
        </p:txBody>
      </p:sp>
      <p:pic>
        <p:nvPicPr>
          <p:cNvPr id="3" name="Google Shape;334;p83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335;p8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5YA4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gQAAHACAABpMwAAmhsAABAAAAAmAAAACAAAAL2wAAAAAAAA"/>
              </a:ext>
            </a:extLst>
          </p:cNvSpPr>
          <p:nvPr>
            <p:ph type="title"/>
          </p:nvPr>
        </p:nvSpPr>
        <p:spPr>
          <a:xfrm>
            <a:off x="651510" y="396240"/>
            <a:ext cx="7705725" cy="409067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600" cap="none"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50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50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50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50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50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50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50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5000" cap="none"/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6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8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WSA9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38;p8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RcAAI8KAAD1MgAALA4AABAAAAAmAAAACAAAAD2wAAAAAAAA"/>
              </a:ext>
            </a:extLst>
          </p:cNvSpPr>
          <p:nvPr>
            <p:ph type="subTitle" idx="1"/>
          </p:nvPr>
        </p:nvSpPr>
        <p:spPr>
          <a:xfrm>
            <a:off x="3891915" y="1716405"/>
            <a:ext cx="4391660" cy="5873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339;p8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RcAANwNAABJNwAATx0AABAAAAAmAAAACAAAAD2wAAAAAAAA"/>
              </a:ext>
            </a:extLst>
          </p:cNvSpPr>
          <p:nvPr>
            <p:ph type="subTitle" idx="2"/>
          </p:nvPr>
        </p:nvSpPr>
        <p:spPr>
          <a:xfrm>
            <a:off x="3891915" y="2252980"/>
            <a:ext cx="5095240" cy="25114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6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1;p85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8/P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a2zS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PzAAAAAAEAAAAAAAAAAAAAAAAAAAAAAAAAAAAAAAAAAAAAAAAAAAAAAAJ/f38AAAAAA8zMzADAwP8Af39/AAAAAAAAAAAAAAAAAAAAAAAAAAAAIQAAABgAAAAUAAAAIBwAAAAAAABAOAAApB8AABAAAAAmAAAACAAAAP//////////"/>
              </a:ext>
            </a:extLst>
          </p:cNvSpPr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342;p8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C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AAAE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IMHAACiHAAAoRAAABAAAAAmAAAACAAAAL2wAAAAAAAA"/>
              </a:ext>
            </a:extLst>
          </p:cNvSpPr>
          <p:nvPr>
            <p:ph type="title"/>
          </p:nvPr>
        </p:nvSpPr>
        <p:spPr>
          <a:xfrm>
            <a:off x="608965" y="1221105"/>
            <a:ext cx="4045585" cy="148209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42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42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42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42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42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42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42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4200" cap="none"/>
            </a:lvl9pPr>
          </a:lstStyle>
          <a:p>
            <a:pPr/>
          </a:p>
        </p:txBody>
      </p:sp>
      <p:sp>
        <p:nvSpPr>
          <p:cNvPr id="4" name="Google Shape;343;p8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PARAACiHAAAihkAABAAAAAmAAAACAAAAD2wAAAAAAAA"/>
              </a:ext>
            </a:extLst>
          </p:cNvSpPr>
          <p:nvPr>
            <p:ph type="subTitle" idx="1"/>
          </p:nvPr>
        </p:nvSpPr>
        <p:spPr>
          <a:xfrm>
            <a:off x="608965" y="2915920"/>
            <a:ext cx="4045585" cy="12357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344;p8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x4AAHQEAAD9NQAALxsAABAAAAAmAAAACAAAAL2wAAAAAAAA"/>
              </a:ext>
            </a:extLst>
          </p:cNvSpPr>
          <p:nvPr>
            <p:ph idx="2"/>
          </p:nvPr>
        </p:nvSpPr>
        <p:spPr>
          <a:xfrm>
            <a:off x="4939665" y="723900"/>
            <a:ext cx="3836670" cy="369506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marL="914400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</a:lvl2pPr>
            <a:lvl3pPr marL="13716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3pPr>
            <a:lvl4pPr marL="18288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4pPr>
            <a:lvl5pPr marL="22860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5pPr>
            <a:lvl6pPr marL="27432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6pPr>
            <a:lvl7pPr marL="32004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7pPr>
            <a:lvl8pPr marL="36576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8pPr>
            <a:lvl9pPr marL="41148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9pPr>
          </a:lstStyle>
          <a:p>
            <a:pPr/>
          </a:p>
        </p:txBody>
      </p:sp>
      <p:sp>
        <p:nvSpPr>
          <p:cNvPr id="6" name="Google Shape;345;p8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2285-CBF4-6ED4-BA83-3D816CCD4C68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;p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jrt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5;p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hR+x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RcAAI8KAAD1MgAALA4AABAAAAAmAAAACAAAAD2wAAAAAAAA"/>
              </a:ext>
            </a:extLst>
          </p:cNvSpPr>
          <p:nvPr>
            <p:ph type="subTitle" idx="1"/>
          </p:nvPr>
        </p:nvSpPr>
        <p:spPr>
          <a:xfrm>
            <a:off x="3891915" y="1716405"/>
            <a:ext cx="4391660" cy="5873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36;p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NZXg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RcAANwNAABJNwAATx0AABAAAAAmAAAACAAAAD2wAAAAAAAA"/>
              </a:ext>
            </a:extLst>
          </p:cNvSpPr>
          <p:nvPr>
            <p:ph type="subTitle" idx="2"/>
          </p:nvPr>
        </p:nvSpPr>
        <p:spPr>
          <a:xfrm>
            <a:off x="3891915" y="2252980"/>
            <a:ext cx="5095240" cy="25114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7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7;p8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0xhf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1692-DCF4-6EE0-BA83-2AB558CD4C7F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7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9;p8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Y3Al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7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1;p8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xfZ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52;p88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1uE/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P///wEAAAAAAAAAAAAAAAAAAAAAAAAAAAAAAAAAAAAAAAAAAAAAAAJ/f38AWVlZA8zMzADAwP8Af39/AAAAAAAAAAAAAAAAAAAAAAAAAAAAIQAAABgAAAAUAAAAogMAAGYIAADGNAAAZB0AABAAAAAmAAAACAAAAP//////////"/>
              </a:ext>
            </a:extLst>
          </p:cNvSpPr>
          <p:nvPr/>
        </p:nvSpPr>
        <p:spPr>
          <a:xfrm>
            <a:off x="590550" y="1365250"/>
            <a:ext cx="7988300" cy="341249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353;p8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QQAAFQJAAA/NwAAlR4AABAAAAAmAAAACAAAAD2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2257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7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5;p8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56;p89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AAAA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///wEAAAAAAAAAAAAAAAAAAAAAAAAAAAAAAAAAAAAAAAAAAAAAAAJ/f38AWVlZA8zMzADAwP8Af39/AAAAAAAAAAAAAAAAAAAAAAAAAAAAIQAAABgAAAAUAAAAogMAAGYIAADGNAAAZB0AABAAAAAmAAAACAAAAP//////////"/>
              </a:ext>
            </a:extLst>
          </p:cNvSpPr>
          <p:nvPr/>
        </p:nvSpPr>
        <p:spPr>
          <a:xfrm>
            <a:off x="590550" y="1365250"/>
            <a:ext cx="7988300" cy="341249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357;p8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QQAAFQJAAA/NwAAlR4AABAAAAAmAAAACAAAAD2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2257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FFFFFF"/>
                </a:solidFill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7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9;p9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60;p9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QMAAE8IAAANJAAA3w0AABAAAAAmAAAACAAAAD2wAAAAAAAA"/>
              </a:ext>
            </a:extLst>
          </p:cNvSpPr>
          <p:nvPr>
            <p:ph type="subTitle" idx="1"/>
          </p:nvPr>
        </p:nvSpPr>
        <p:spPr>
          <a:xfrm>
            <a:off x="544195" y="1350645"/>
            <a:ext cx="5316220" cy="9042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361;p90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DENAACQNAAAWhwAABAAAAAmAAAACAAAAP//////////"/>
              </a:ext>
            </a:extLst>
          </p:cNvSpPr>
          <p:nvPr/>
        </p:nvSpPr>
        <p:spPr>
          <a:xfrm>
            <a:off x="606425" y="2144395"/>
            <a:ext cx="7938135" cy="2464435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362;p9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QAAKgNAAByMwAAMhwAABAAAAAmAAAACAAAAD2wAAAAAAAA"/>
              </a:ext>
            </a:extLst>
          </p:cNvSpPr>
          <p:nvPr>
            <p:ph type="subTitle" idx="2"/>
          </p:nvPr>
        </p:nvSpPr>
        <p:spPr>
          <a:xfrm>
            <a:off x="795020" y="2219960"/>
            <a:ext cx="7567930" cy="236347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7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4;p9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65;p91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wIAAIQIAABxHwAAZB0AABAAAAAmAAAACAAAAP//////////"/>
              </a:ext>
            </a:extLst>
          </p:cNvSpPr>
          <p:nvPr/>
        </p:nvSpPr>
        <p:spPr>
          <a:xfrm>
            <a:off x="362585" y="1384300"/>
            <a:ext cx="4748530" cy="339344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366;p9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BMJAABSHgAAVB4AABAAAAAmAAAACAAAAD2wAAAAAAAA"/>
              </a:ext>
            </a:extLst>
          </p:cNvSpPr>
          <p:nvPr>
            <p:ph type="subTitle" idx="1"/>
          </p:nvPr>
        </p:nvSpPr>
        <p:spPr>
          <a:xfrm>
            <a:off x="500380" y="1475105"/>
            <a:ext cx="44284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367;p9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CIAABMJAACPNQAAIh0AABAAAAAmAAAACAAAAD2wAAAAAAAA"/>
              </a:ext>
            </a:extLst>
          </p:cNvSpPr>
          <p:nvPr>
            <p:ph type="subTitle" idx="2"/>
          </p:nvPr>
        </p:nvSpPr>
        <p:spPr>
          <a:xfrm>
            <a:off x="5554980" y="1475105"/>
            <a:ext cx="3151505" cy="32607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;p9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EAAAAAAAAA8/P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V0A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PzAAAAAAEAAAAAAAAAAAAAAAAAAAAAAAAAAAAAAAAAAAAAAAAAAAAAAAJ/f38AAAAAA8zMzADAwP8Af39/AAAAAAAAAAAAAAAAAAAAAAAAAAAAIQAAABgAAAAUAAAAIBwAAAAAAABAOAAApB8AABAAAAAmAAAACAAAAP//////////"/>
              </a:ext>
            </a:extLst>
          </p:cNvSpPr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39;p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C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iFQ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IMHAACiHAAAoRAAABAAAAAmAAAACAAAAL2wAAAAAAAA"/>
              </a:ext>
            </a:extLst>
          </p:cNvSpPr>
          <p:nvPr>
            <p:ph type="title"/>
          </p:nvPr>
        </p:nvSpPr>
        <p:spPr>
          <a:xfrm>
            <a:off x="608965" y="1221105"/>
            <a:ext cx="4045585" cy="148209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42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42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42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42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42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42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42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4200" cap="none"/>
            </a:lvl9pPr>
          </a:lstStyle>
          <a:p>
            <a:pPr/>
          </a:p>
        </p:txBody>
      </p:sp>
      <p:sp>
        <p:nvSpPr>
          <p:cNvPr id="4" name="Google Shape;40;p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PARAACiHAAAihkAABAAAAAmAAAACAAAAD2wAAAAAAAA"/>
              </a:ext>
            </a:extLst>
          </p:cNvSpPr>
          <p:nvPr>
            <p:ph type="subTitle" idx="1"/>
          </p:nvPr>
        </p:nvSpPr>
        <p:spPr>
          <a:xfrm>
            <a:off x="608965" y="2915920"/>
            <a:ext cx="4045585" cy="12357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41;p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x4AAHQEAAD9NQAALxsAABAAAAAmAAAACAAAAL2wAAAAAAAA"/>
              </a:ext>
            </a:extLst>
          </p:cNvSpPr>
          <p:nvPr>
            <p:ph idx="2"/>
          </p:nvPr>
        </p:nvSpPr>
        <p:spPr>
          <a:xfrm>
            <a:off x="4939665" y="723900"/>
            <a:ext cx="3836670" cy="369506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marL="914400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</a:lvl2pPr>
            <a:lvl3pPr marL="13716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3pPr>
            <a:lvl4pPr marL="18288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4pPr>
            <a:lvl5pPr marL="22860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5pPr>
            <a:lvl6pPr marL="27432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6pPr>
            <a:lvl7pPr marL="32004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7pPr>
            <a:lvl8pPr marL="36576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8pPr>
            <a:lvl9pPr marL="41148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9pPr>
          </a:lstStyle>
          <a:p>
            <a:pPr/>
          </a:p>
        </p:txBody>
      </p:sp>
      <p:sp>
        <p:nvSpPr>
          <p:cNvPr id="6" name="Google Shape;42;p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19A9-E7F4-6EEF-BA83-11BA57CD4C44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;p1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DXt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7F61-2FF4-6E89-BA83-D9DC31CD4C8C}" type="slidenum">
              <a:rPr lang="ru-ru" cap="none"/>
              <a:t>‹#›</a:t>
            </a:fld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0" Type="http://schemas.openxmlformats.org/officeDocument/2006/relationships/theme" Target="../theme/theme3.xml"/></Relationships>
</file>

<file path=ppt/slideMasters/_rels/slideMaster3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theme" Target="../theme/theme4.xml"/></Relationships>
</file>

<file path=ppt/slideMasters/_rels/slideMaster4.xml.rels><?xml version="1.0" encoding="UTF-8" standalone="yes" 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1.xml"/><Relationship Id="rId21" Type="http://schemas.openxmlformats.org/officeDocument/2006/relationships/theme" Target="../theme/theme5.xml"/></Relationships>
</file>

<file path=ppt/slideMasters/_rels/slideMaster5.xml.rels><?xml version="1.0" encoding="UTF-8" standalone="yes" 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5.xml"/><Relationship Id="rId16" Type="http://schemas.openxmlformats.org/officeDocument/2006/relationships/theme" Target="../theme/theme6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L2/AAD/HwAA"/>
              </a:ext>
            </a:extLst>
          </p:cNvSpPr>
          <p:nvPr>
            <p:ph type="title"/>
          </p:nvPr>
        </p:nvSpPr>
        <p:spPr>
          <a:xfrm>
            <a:off x="500380" y="330835"/>
            <a:ext cx="8521065" cy="1096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1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7;p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AIAALYJAAAHNwAAux4AABAAAAAmAAAACAAAAL2/AAD/HwAA"/>
              </a:ext>
            </a:extLst>
          </p:cNvSpPr>
          <p:nvPr>
            <p:ph type="body" idx="1"/>
          </p:nvPr>
        </p:nvSpPr>
        <p:spPr>
          <a:xfrm>
            <a:off x="424180" y="1578610"/>
            <a:ext cx="8521065" cy="3416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 pitchFamily="0" charset="0"/>
              <a:buChar char="●"/>
              <a:defRPr sz="17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 marL="914400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 pitchFamily="0" charset="0"/>
              <a:buChar char="○"/>
              <a:defRPr sz="15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 marL="1371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 marL="1828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 marL="27432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 marL="32004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 marL="3657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 marL="4114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8;p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L2/AAD/HwAA"/>
              </a:ext>
            </a:extLst>
          </p:cNvSpPr>
          <p:nvPr>
            <p:ph type="sldNum" idx="4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r">
              <a:buNone/>
              <a:defRPr sz="1000" cap="none">
                <a:solidFill>
                  <a:srgbClr val="595959"/>
                </a:solidFill>
              </a:defRPr>
            </a:lvl1pPr>
            <a:lvl2pPr algn="r">
              <a:buNone/>
              <a:defRPr sz="1000" cap="none">
                <a:solidFill>
                  <a:srgbClr val="595959"/>
                </a:solidFill>
              </a:defRPr>
            </a:lvl2pPr>
            <a:lvl3pPr algn="r">
              <a:buNone/>
              <a:defRPr sz="1000" cap="none">
                <a:solidFill>
                  <a:srgbClr val="595959"/>
                </a:solidFill>
              </a:defRPr>
            </a:lvl3pPr>
            <a:lvl4pPr algn="r">
              <a:buNone/>
              <a:defRPr sz="1000" cap="none">
                <a:solidFill>
                  <a:srgbClr val="595959"/>
                </a:solidFill>
              </a:defRPr>
            </a:lvl4pPr>
            <a:lvl5pPr algn="r">
              <a:buNone/>
              <a:defRPr sz="1000" cap="none">
                <a:solidFill>
                  <a:srgbClr val="595959"/>
                </a:solidFill>
              </a:defRPr>
            </a:lvl5pPr>
            <a:lvl6pPr algn="r">
              <a:buNone/>
              <a:defRPr sz="1000" cap="none">
                <a:solidFill>
                  <a:srgbClr val="595959"/>
                </a:solidFill>
              </a:defRPr>
            </a:lvl6pPr>
            <a:lvl7pPr algn="r">
              <a:buNone/>
              <a:defRPr sz="1000" cap="none">
                <a:solidFill>
                  <a:srgbClr val="595959"/>
                </a:solidFill>
              </a:defRPr>
            </a:lvl7pPr>
            <a:lvl8pPr algn="r">
              <a:buNone/>
              <a:defRPr sz="1000" cap="none">
                <a:solidFill>
                  <a:srgbClr val="595959"/>
                </a:solidFill>
              </a:defRPr>
            </a:lvl8pPr>
            <a:lvl9pPr algn="r">
              <a:buNone/>
              <a:defRPr sz="1000" cap="none">
                <a:solidFill>
                  <a:srgbClr val="595959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305E-10F4-6EC6-BA83-E6937ECD4CB3}" type="slidenum">
              <a:rPr lang="ru-ru" cap="none"/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Masters/slideMaster2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2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L2/AAD/HwAA"/>
              </a:ext>
            </a:extLst>
          </p:cNvSpPr>
          <p:nvPr>
            <p:ph type="title"/>
          </p:nvPr>
        </p:nvSpPr>
        <p:spPr>
          <a:xfrm>
            <a:off x="500380" y="330835"/>
            <a:ext cx="8521065" cy="9798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1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118;p2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AIAALYJAAAHNwAAux4AABAAAAAmAAAACAAAAL2/AAD/HwAA"/>
              </a:ext>
            </a:extLst>
          </p:cNvSpPr>
          <p:nvPr>
            <p:ph type="body" idx="1"/>
          </p:nvPr>
        </p:nvSpPr>
        <p:spPr>
          <a:xfrm>
            <a:off x="424180" y="1578610"/>
            <a:ext cx="8521065" cy="3416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 pitchFamily="0" charset="0"/>
              <a:buChar char="●"/>
              <a:defRPr sz="17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 marL="914400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 pitchFamily="0" charset="0"/>
              <a:buChar char="○"/>
              <a:defRPr sz="15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 marL="1371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 marL="1828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 marL="27432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 marL="32004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 marL="3657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 marL="4114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119;p2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L2/AAD/HwAA"/>
              </a:ext>
            </a:extLst>
          </p:cNvSpPr>
          <p:nvPr>
            <p:ph type="sldNum" idx="4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r">
              <a:buNone/>
              <a:defRPr sz="1000" cap="none">
                <a:solidFill>
                  <a:srgbClr val="595959"/>
                </a:solidFill>
              </a:defRPr>
            </a:lvl1pPr>
            <a:lvl2pPr algn="r">
              <a:buNone/>
              <a:defRPr sz="1000" cap="none">
                <a:solidFill>
                  <a:srgbClr val="595959"/>
                </a:solidFill>
              </a:defRPr>
            </a:lvl2pPr>
            <a:lvl3pPr algn="r">
              <a:buNone/>
              <a:defRPr sz="1000" cap="none">
                <a:solidFill>
                  <a:srgbClr val="595959"/>
                </a:solidFill>
              </a:defRPr>
            </a:lvl3pPr>
            <a:lvl4pPr algn="r">
              <a:buNone/>
              <a:defRPr sz="1000" cap="none">
                <a:solidFill>
                  <a:srgbClr val="595959"/>
                </a:solidFill>
              </a:defRPr>
            </a:lvl4pPr>
            <a:lvl5pPr algn="r">
              <a:buNone/>
              <a:defRPr sz="1000" cap="none">
                <a:solidFill>
                  <a:srgbClr val="595959"/>
                </a:solidFill>
              </a:defRPr>
            </a:lvl5pPr>
            <a:lvl6pPr algn="r">
              <a:buNone/>
              <a:defRPr sz="1000" cap="none">
                <a:solidFill>
                  <a:srgbClr val="595959"/>
                </a:solidFill>
              </a:defRPr>
            </a:lvl6pPr>
            <a:lvl7pPr algn="r">
              <a:buNone/>
              <a:defRPr sz="1000" cap="none">
                <a:solidFill>
                  <a:srgbClr val="595959"/>
                </a:solidFill>
              </a:defRPr>
            </a:lvl7pPr>
            <a:lvl8pPr algn="r">
              <a:buNone/>
              <a:defRPr sz="1000" cap="none">
                <a:solidFill>
                  <a:srgbClr val="595959"/>
                </a:solidFill>
              </a:defRPr>
            </a:lvl8pPr>
            <a:lvl9pPr algn="r">
              <a:buNone/>
              <a:defRPr sz="1000" cap="none">
                <a:solidFill>
                  <a:srgbClr val="595959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3046-08F4-6EC6-BA83-FE937ECD4CAB}" type="slidenum">
              <a:rPr lang="ru-ru" cap="none"/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Masters/slideMaster3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2;p4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L2/AAD/HwAA"/>
              </a:ext>
            </a:extLst>
          </p:cNvSpPr>
          <p:nvPr>
            <p:ph type="title"/>
          </p:nvPr>
        </p:nvSpPr>
        <p:spPr>
          <a:xfrm>
            <a:off x="500380" y="330835"/>
            <a:ext cx="8521065" cy="1096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0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173;p46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AIAALYJAAAHNwAAux4AABAgAAAmAAAACAAAAL2/AAD/HwAA"/>
              </a:ext>
            </a:extLst>
          </p:cNvSpPr>
          <p:nvPr>
            <p:ph type="body" idx="1"/>
          </p:nvPr>
        </p:nvSpPr>
        <p:spPr>
          <a:xfrm>
            <a:off x="424180" y="1578610"/>
            <a:ext cx="8521065" cy="3416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 pitchFamily="0" charset="0"/>
              <a:buChar char="●"/>
              <a:defRPr sz="17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 marL="914400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 pitchFamily="0" charset="0"/>
              <a:buChar char="○"/>
              <a:defRPr sz="15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 marL="1371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 marL="1828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 marL="27432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 marL="32004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 marL="3657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 marL="4114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174;p46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dim6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kAr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L2/AAD/HwAA"/>
              </a:ext>
            </a:extLst>
          </p:cNvSpPr>
          <p:nvPr>
            <p:ph type="sldNum" idx="4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r">
              <a:buNone/>
              <a:defRPr sz="1000" cap="none">
                <a:solidFill>
                  <a:srgbClr val="6402BA"/>
                </a:solidFill>
              </a:defRPr>
            </a:lvl1pPr>
            <a:lvl2pPr algn="r">
              <a:buNone/>
              <a:defRPr sz="1000" cap="none">
                <a:solidFill>
                  <a:srgbClr val="6402BA"/>
                </a:solidFill>
              </a:defRPr>
            </a:lvl2pPr>
            <a:lvl3pPr algn="r">
              <a:buNone/>
              <a:defRPr sz="1000" cap="none">
                <a:solidFill>
                  <a:srgbClr val="6402BA"/>
                </a:solidFill>
              </a:defRPr>
            </a:lvl3pPr>
            <a:lvl4pPr algn="r">
              <a:buNone/>
              <a:defRPr sz="1000" cap="none">
                <a:solidFill>
                  <a:srgbClr val="6402BA"/>
                </a:solidFill>
              </a:defRPr>
            </a:lvl4pPr>
            <a:lvl5pPr algn="r">
              <a:buNone/>
              <a:defRPr sz="1000" cap="none">
                <a:solidFill>
                  <a:srgbClr val="6402BA"/>
                </a:solidFill>
              </a:defRPr>
            </a:lvl5pPr>
            <a:lvl6pPr algn="r">
              <a:buNone/>
              <a:defRPr sz="1000" cap="none">
                <a:solidFill>
                  <a:srgbClr val="6402BA"/>
                </a:solidFill>
              </a:defRPr>
            </a:lvl6pPr>
            <a:lvl7pPr algn="r">
              <a:buNone/>
              <a:defRPr sz="1000" cap="none">
                <a:solidFill>
                  <a:srgbClr val="6402BA"/>
                </a:solidFill>
              </a:defRPr>
            </a:lvl7pPr>
            <a:lvl8pPr algn="r">
              <a:buNone/>
              <a:defRPr sz="1000" cap="none">
                <a:solidFill>
                  <a:srgbClr val="6402BA"/>
                </a:solidFill>
              </a:defRPr>
            </a:lvl8pPr>
            <a:lvl9pPr algn="r">
              <a:buNone/>
              <a:defRPr sz="1000" cap="none">
                <a:solidFill>
                  <a:srgbClr val="6402BA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2899-D7F4-6EDE-BA83-218B66CD4C74}" type="slidenum">
              <a:rPr lang="ru-ru" cap="none"/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Masters/slideMaster4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3;p5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L2/AAD/HwAA"/>
              </a:ext>
            </a:extLst>
          </p:cNvSpPr>
          <p:nvPr>
            <p:ph type="title"/>
          </p:nvPr>
        </p:nvSpPr>
        <p:spPr>
          <a:xfrm>
            <a:off x="500380" y="330835"/>
            <a:ext cx="8521065" cy="1096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1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224;p5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AIAALYJAAAHNwAAux4AABAAAAAmAAAACAAAAL2/AAD/HwAA"/>
              </a:ext>
            </a:extLst>
          </p:cNvSpPr>
          <p:nvPr>
            <p:ph type="body" idx="1"/>
          </p:nvPr>
        </p:nvSpPr>
        <p:spPr>
          <a:xfrm>
            <a:off x="424180" y="1578610"/>
            <a:ext cx="8521065" cy="3416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 pitchFamily="0" charset="0"/>
              <a:buChar char="●"/>
              <a:defRPr sz="17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 marL="914400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 pitchFamily="0" charset="0"/>
              <a:buChar char="○"/>
              <a:defRPr sz="15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 marL="1371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 marL="1828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 marL="27432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 marL="32004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 marL="3657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 marL="4114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225;p5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L2/AAD/HwAA"/>
              </a:ext>
            </a:extLst>
          </p:cNvSpPr>
          <p:nvPr>
            <p:ph type="sldNum" idx="4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r">
              <a:buNone/>
              <a:defRPr sz="1000" cap="none">
                <a:solidFill>
                  <a:srgbClr val="595959"/>
                </a:solidFill>
              </a:defRPr>
            </a:lvl1pPr>
            <a:lvl2pPr algn="r">
              <a:buNone/>
              <a:defRPr sz="1000" cap="none">
                <a:solidFill>
                  <a:srgbClr val="595959"/>
                </a:solidFill>
              </a:defRPr>
            </a:lvl2pPr>
            <a:lvl3pPr algn="r">
              <a:buNone/>
              <a:defRPr sz="1000" cap="none">
                <a:solidFill>
                  <a:srgbClr val="595959"/>
                </a:solidFill>
              </a:defRPr>
            </a:lvl3pPr>
            <a:lvl4pPr algn="r">
              <a:buNone/>
              <a:defRPr sz="1000" cap="none">
                <a:solidFill>
                  <a:srgbClr val="595959"/>
                </a:solidFill>
              </a:defRPr>
            </a:lvl4pPr>
            <a:lvl5pPr algn="r">
              <a:buNone/>
              <a:defRPr sz="1000" cap="none">
                <a:solidFill>
                  <a:srgbClr val="595959"/>
                </a:solidFill>
              </a:defRPr>
            </a:lvl5pPr>
            <a:lvl6pPr algn="r">
              <a:buNone/>
              <a:defRPr sz="1000" cap="none">
                <a:solidFill>
                  <a:srgbClr val="595959"/>
                </a:solidFill>
              </a:defRPr>
            </a:lvl6pPr>
            <a:lvl7pPr algn="r">
              <a:buNone/>
              <a:defRPr sz="1000" cap="none">
                <a:solidFill>
                  <a:srgbClr val="595959"/>
                </a:solidFill>
              </a:defRPr>
            </a:lvl7pPr>
            <a:lvl8pPr algn="r">
              <a:buNone/>
              <a:defRPr sz="1000" cap="none">
                <a:solidFill>
                  <a:srgbClr val="595959"/>
                </a:solidFill>
              </a:defRPr>
            </a:lvl8pPr>
            <a:lvl9pPr algn="r">
              <a:buNone/>
              <a:defRPr sz="1000" cap="none">
                <a:solidFill>
                  <a:srgbClr val="595959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6CAE-E0F4-6E9A-BA83-16CF22CD4C43}" type="slidenum">
              <a:rPr lang="ru-ru" cap="none"/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Masters/slideMaster5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7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L2/AAD/HwAA"/>
              </a:ext>
            </a:extLst>
          </p:cNvSpPr>
          <p:nvPr>
            <p:ph type="title"/>
          </p:nvPr>
        </p:nvSpPr>
        <p:spPr>
          <a:xfrm>
            <a:off x="500380" y="330835"/>
            <a:ext cx="8521065" cy="1096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1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310;p7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AIAALYJAAAHNwAAux4AABAAAAAmAAAACAAAAL2/AAD/HwAA"/>
              </a:ext>
            </a:extLst>
          </p:cNvSpPr>
          <p:nvPr>
            <p:ph type="body" idx="1"/>
          </p:nvPr>
        </p:nvSpPr>
        <p:spPr>
          <a:xfrm>
            <a:off x="424180" y="1578610"/>
            <a:ext cx="8521065" cy="3416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 pitchFamily="0" charset="0"/>
              <a:buChar char="●"/>
              <a:defRPr sz="17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 marL="914400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 pitchFamily="0" charset="0"/>
              <a:buChar char="○"/>
              <a:defRPr sz="15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 marL="1371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 marL="1828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 marL="27432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 marL="32004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 marL="3657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 marL="4114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311;p7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L2/AAD/HwAA"/>
              </a:ext>
            </a:extLst>
          </p:cNvSpPr>
          <p:nvPr>
            <p:ph type="sldNum" idx="4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r">
              <a:buNone/>
              <a:defRPr sz="1000" cap="none">
                <a:solidFill>
                  <a:srgbClr val="595959"/>
                </a:solidFill>
              </a:defRPr>
            </a:lvl1pPr>
            <a:lvl2pPr algn="r">
              <a:buNone/>
              <a:defRPr sz="1000" cap="none">
                <a:solidFill>
                  <a:srgbClr val="595959"/>
                </a:solidFill>
              </a:defRPr>
            </a:lvl2pPr>
            <a:lvl3pPr algn="r">
              <a:buNone/>
              <a:defRPr sz="1000" cap="none">
                <a:solidFill>
                  <a:srgbClr val="595959"/>
                </a:solidFill>
              </a:defRPr>
            </a:lvl3pPr>
            <a:lvl4pPr algn="r">
              <a:buNone/>
              <a:defRPr sz="1000" cap="none">
                <a:solidFill>
                  <a:srgbClr val="595959"/>
                </a:solidFill>
              </a:defRPr>
            </a:lvl4pPr>
            <a:lvl5pPr algn="r">
              <a:buNone/>
              <a:defRPr sz="1000" cap="none">
                <a:solidFill>
                  <a:srgbClr val="595959"/>
                </a:solidFill>
              </a:defRPr>
            </a:lvl5pPr>
            <a:lvl6pPr algn="r">
              <a:buNone/>
              <a:defRPr sz="1000" cap="none">
                <a:solidFill>
                  <a:srgbClr val="595959"/>
                </a:solidFill>
              </a:defRPr>
            </a:lvl6pPr>
            <a:lvl7pPr algn="r">
              <a:buNone/>
              <a:defRPr sz="1000" cap="none">
                <a:solidFill>
                  <a:srgbClr val="595959"/>
                </a:solidFill>
              </a:defRPr>
            </a:lvl7pPr>
            <a:lvl8pPr algn="r">
              <a:buNone/>
              <a:defRPr sz="1000" cap="none">
                <a:solidFill>
                  <a:srgbClr val="595959"/>
                </a:solidFill>
              </a:defRPr>
            </a:lvl8pPr>
            <a:lvl9pPr algn="r">
              <a:buNone/>
              <a:defRPr sz="1000" cap="none">
                <a:solidFill>
                  <a:srgbClr val="595959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3B60CF-81F4-6E96-BA83-77C32ECD4C22}" type="slidenum">
              <a:rPr lang="ru-ru" cap="none"/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29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2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30" Type="http://schemas.openxmlformats.org/officeDocument/2006/relationships/image" Target="../media/image54.png"/><Relationship Id="rId31" Type="http://schemas.openxmlformats.org/officeDocument/2006/relationships/image" Target="../media/image55.png"/><Relationship Id="rId32" Type="http://schemas.openxmlformats.org/officeDocument/2006/relationships/image" Target="../media/image56.png"/><Relationship Id="rId33" Type="http://schemas.openxmlformats.org/officeDocument/2006/relationships/image" Target="../media/image57.png"/><Relationship Id="rId34" Type="http://schemas.openxmlformats.org/officeDocument/2006/relationships/image" Target="../media/image58.png"/><Relationship Id="rId35" Type="http://schemas.openxmlformats.org/officeDocument/2006/relationships/image" Target="../media/image59.png"/><Relationship Id="rId36" Type="http://schemas.openxmlformats.org/officeDocument/2006/relationships/image" Target="../media/image60.png"/><Relationship Id="rId37" Type="http://schemas.openxmlformats.org/officeDocument/2006/relationships/image" Target="../media/image61.png"/><Relationship Id="rId38" Type="http://schemas.openxmlformats.org/officeDocument/2006/relationships/image" Target="../media/image62.png"/><Relationship Id="rId39" Type="http://schemas.openxmlformats.org/officeDocument/2006/relationships/image" Target="../media/image63.png"/><Relationship Id="rId40" Type="http://schemas.openxmlformats.org/officeDocument/2006/relationships/image" Target="../media/image64.png"/><Relationship Id="rId41" Type="http://schemas.openxmlformats.org/officeDocument/2006/relationships/image" Target="../media/image65.png"/><Relationship Id="rId42" Type="http://schemas.openxmlformats.org/officeDocument/2006/relationships/image" Target="../media/image66.png"/><Relationship Id="rId43" Type="http://schemas.openxmlformats.org/officeDocument/2006/relationships/image" Target="../media/image67.png"/><Relationship Id="rId44" Type="http://schemas.openxmlformats.org/officeDocument/2006/relationships/image" Target="../media/image68.png"/><Relationship Id="rId45" Type="http://schemas.openxmlformats.org/officeDocument/2006/relationships/image" Target="../media/image69.png"/><Relationship Id="rId46" Type="http://schemas.openxmlformats.org/officeDocument/2006/relationships/image" Target="../media/image70.png"/><Relationship Id="rId47" Type="http://schemas.openxmlformats.org/officeDocument/2006/relationships/image" Target="../media/image71.png"/><Relationship Id="rId48" Type="http://schemas.openxmlformats.org/officeDocument/2006/relationships/image" Target="../media/image72.png"/><Relationship Id="rId49" Type="http://schemas.openxmlformats.org/officeDocument/2006/relationships/image" Target="../media/image73.png"/><Relationship Id="rId50" Type="http://schemas.openxmlformats.org/officeDocument/2006/relationships/image" Target="../media/image74.png"/><Relationship Id="rId51" Type="http://schemas.openxmlformats.org/officeDocument/2006/relationships/image" Target="../media/image75.png"/><Relationship Id="rId52" Type="http://schemas.openxmlformats.org/officeDocument/2006/relationships/image" Target="../media/image76.png"/><Relationship Id="rId53" Type="http://schemas.openxmlformats.org/officeDocument/2006/relationships/image" Target="../media/image77.png"/><Relationship Id="rId54" Type="http://schemas.openxmlformats.org/officeDocument/2006/relationships/image" Target="../media/image78.png"/><Relationship Id="rId55" Type="http://schemas.openxmlformats.org/officeDocument/2006/relationships/image" Target="../media/image79.png"/><Relationship Id="rId56" Type="http://schemas.openxmlformats.org/officeDocument/2006/relationships/image" Target="../media/image80.png"/><Relationship Id="rId57" Type="http://schemas.openxmlformats.org/officeDocument/2006/relationships/image" Target="../media/image81.png"/><Relationship Id="rId58" Type="http://schemas.openxmlformats.org/officeDocument/2006/relationships/image" Target="../media/image82.png"/><Relationship Id="rId59" Type="http://schemas.openxmlformats.org/officeDocument/2006/relationships/image" Target="../media/image83.png"/><Relationship Id="rId60" Type="http://schemas.openxmlformats.org/officeDocument/2006/relationships/image" Target="../media/image84.png"/><Relationship Id="rId61" Type="http://schemas.openxmlformats.org/officeDocument/2006/relationships/image" Target="../media/image85.png"/><Relationship Id="rId62" Type="http://schemas.openxmlformats.org/officeDocument/2006/relationships/image" Target="../media/image86.png"/><Relationship Id="rId63" Type="http://schemas.openxmlformats.org/officeDocument/2006/relationships/image" Target="../media/image87.png"/><Relationship Id="rId64" Type="http://schemas.openxmlformats.org/officeDocument/2006/relationships/image" Target="../media/image88.png"/><Relationship Id="rId65" Type="http://schemas.openxmlformats.org/officeDocument/2006/relationships/image" Target="../media/image89.png"/><Relationship Id="rId66" Type="http://schemas.openxmlformats.org/officeDocument/2006/relationships/image" Target="../media/image90.png"/><Relationship Id="rId67" Type="http://schemas.openxmlformats.org/officeDocument/2006/relationships/image" Target="../media/image91.png"/><Relationship Id="rId68" Type="http://schemas.openxmlformats.org/officeDocument/2006/relationships/image" Target="../media/image92.png"/><Relationship Id="rId69" Type="http://schemas.openxmlformats.org/officeDocument/2006/relationships/image" Target="../media/image93.png"/><Relationship Id="rId70" Type="http://schemas.openxmlformats.org/officeDocument/2006/relationships/image" Target="../media/image94.png"/><Relationship Id="rId71" Type="http://schemas.openxmlformats.org/officeDocument/2006/relationships/image" Target="../media/image95.png"/><Relationship Id="rId72" Type="http://schemas.openxmlformats.org/officeDocument/2006/relationships/image" Target="../media/image96.png"/><Relationship Id="rId73" Type="http://schemas.openxmlformats.org/officeDocument/2006/relationships/image" Target="../media/image97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6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7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8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8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8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0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2.pn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1.jpeg"/><Relationship Id="rId4" Type="http://schemas.openxmlformats.org/officeDocument/2006/relationships/hyperlink" Target="https://habr.com/ru/companies/rosatom/articles/841842/" TargetMode="External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1.jpeg"/><Relationship Id="rId4" Type="http://schemas.openxmlformats.org/officeDocument/2006/relationships/hyperlink" Target="https://habr.com/ru/companies/rosatom/articles/841842/" TargetMode="External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2.png"/><Relationship Id="rId4" Type="http://schemas.openxmlformats.org/officeDocument/2006/relationships/image" Target="../media/image4.png"/><Relationship Id="rId5" Type="http://schemas.openxmlformats.org/officeDocument/2006/relationships/image" Target="../media/image113.png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Relationship Id="rId4" Type="http://schemas.openxmlformats.org/officeDocument/2006/relationships/image" Target="../media/image34.png"/><Relationship Id="rId5" Type="http://schemas.openxmlformats.org/officeDocument/2006/relationships/image" Target="../media/image44.png"/><Relationship Id="rId6" Type="http://schemas.openxmlformats.org/officeDocument/2006/relationships/image" Target="../media/image62.png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4.png"/></Relationships>
</file>

<file path=ppt/slides/_rels/slide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4.png"/></Relationships>
</file>

<file path=ppt/slides/_rels/slide4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5.png"/></Relationships>
</file>

<file path=ppt/slides/_rels/slide4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4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drive.google.com/file/d/1256O5QE-79cAcr-G_rLy-P5N3aRSiT7y/view?usp=drive_link" TargetMode="External"/><Relationship Id="rId4" Type="http://schemas.openxmlformats.org/officeDocument/2006/relationships/image" Target="../media/image25.png"/></Relationships>
</file>

<file path=ppt/slides/_rels/slide5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29.png"/></Relationships>
</file>

<file path=ppt/slides/_rels/slide5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29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2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30" Type="http://schemas.openxmlformats.org/officeDocument/2006/relationships/image" Target="../media/image54.png"/><Relationship Id="rId31" Type="http://schemas.openxmlformats.org/officeDocument/2006/relationships/image" Target="../media/image55.png"/><Relationship Id="rId32" Type="http://schemas.openxmlformats.org/officeDocument/2006/relationships/image" Target="../media/image56.png"/><Relationship Id="rId33" Type="http://schemas.openxmlformats.org/officeDocument/2006/relationships/image" Target="../media/image57.png"/><Relationship Id="rId34" Type="http://schemas.openxmlformats.org/officeDocument/2006/relationships/image" Target="../media/image58.png"/><Relationship Id="rId35" Type="http://schemas.openxmlformats.org/officeDocument/2006/relationships/image" Target="../media/image59.png"/><Relationship Id="rId36" Type="http://schemas.openxmlformats.org/officeDocument/2006/relationships/image" Target="../media/image60.png"/><Relationship Id="rId37" Type="http://schemas.openxmlformats.org/officeDocument/2006/relationships/image" Target="../media/image61.png"/><Relationship Id="rId38" Type="http://schemas.openxmlformats.org/officeDocument/2006/relationships/image" Target="../media/image62.png"/><Relationship Id="rId39" Type="http://schemas.openxmlformats.org/officeDocument/2006/relationships/image" Target="../media/image63.png"/><Relationship Id="rId40" Type="http://schemas.openxmlformats.org/officeDocument/2006/relationships/image" Target="../media/image64.png"/><Relationship Id="rId41" Type="http://schemas.openxmlformats.org/officeDocument/2006/relationships/image" Target="../media/image65.png"/><Relationship Id="rId42" Type="http://schemas.openxmlformats.org/officeDocument/2006/relationships/image" Target="../media/image66.png"/><Relationship Id="rId43" Type="http://schemas.openxmlformats.org/officeDocument/2006/relationships/image" Target="../media/image67.png"/><Relationship Id="rId44" Type="http://schemas.openxmlformats.org/officeDocument/2006/relationships/image" Target="../media/image68.png"/><Relationship Id="rId45" Type="http://schemas.openxmlformats.org/officeDocument/2006/relationships/image" Target="../media/image69.png"/><Relationship Id="rId46" Type="http://schemas.openxmlformats.org/officeDocument/2006/relationships/image" Target="../media/image70.png"/><Relationship Id="rId47" Type="http://schemas.openxmlformats.org/officeDocument/2006/relationships/image" Target="../media/image71.png"/><Relationship Id="rId48" Type="http://schemas.openxmlformats.org/officeDocument/2006/relationships/image" Target="../media/image72.png"/><Relationship Id="rId49" Type="http://schemas.openxmlformats.org/officeDocument/2006/relationships/image" Target="../media/image73.png"/><Relationship Id="rId50" Type="http://schemas.openxmlformats.org/officeDocument/2006/relationships/image" Target="../media/image74.png"/><Relationship Id="rId51" Type="http://schemas.openxmlformats.org/officeDocument/2006/relationships/image" Target="../media/image75.png"/><Relationship Id="rId52" Type="http://schemas.openxmlformats.org/officeDocument/2006/relationships/image" Target="../media/image76.png"/><Relationship Id="rId53" Type="http://schemas.openxmlformats.org/officeDocument/2006/relationships/image" Target="../media/image77.png"/><Relationship Id="rId54" Type="http://schemas.openxmlformats.org/officeDocument/2006/relationships/image" Target="../media/image78.png"/><Relationship Id="rId55" Type="http://schemas.openxmlformats.org/officeDocument/2006/relationships/image" Target="../media/image79.png"/><Relationship Id="rId56" Type="http://schemas.openxmlformats.org/officeDocument/2006/relationships/image" Target="../media/image80.png"/><Relationship Id="rId57" Type="http://schemas.openxmlformats.org/officeDocument/2006/relationships/image" Target="../media/image81.png"/><Relationship Id="rId58" Type="http://schemas.openxmlformats.org/officeDocument/2006/relationships/image" Target="../media/image82.png"/><Relationship Id="rId59" Type="http://schemas.openxmlformats.org/officeDocument/2006/relationships/image" Target="../media/image83.png"/><Relationship Id="rId60" Type="http://schemas.openxmlformats.org/officeDocument/2006/relationships/image" Target="../media/image84.png"/><Relationship Id="rId61" Type="http://schemas.openxmlformats.org/officeDocument/2006/relationships/image" Target="../media/image85.png"/><Relationship Id="rId62" Type="http://schemas.openxmlformats.org/officeDocument/2006/relationships/image" Target="../media/image86.png"/><Relationship Id="rId63" Type="http://schemas.openxmlformats.org/officeDocument/2006/relationships/image" Target="../media/image87.png"/><Relationship Id="rId64" Type="http://schemas.openxmlformats.org/officeDocument/2006/relationships/image" Target="../media/image88.png"/><Relationship Id="rId65" Type="http://schemas.openxmlformats.org/officeDocument/2006/relationships/image" Target="../media/image89.png"/><Relationship Id="rId66" Type="http://schemas.openxmlformats.org/officeDocument/2006/relationships/image" Target="../media/image90.png"/><Relationship Id="rId67" Type="http://schemas.openxmlformats.org/officeDocument/2006/relationships/image" Target="../media/image91.png"/><Relationship Id="rId68" Type="http://schemas.openxmlformats.org/officeDocument/2006/relationships/image" Target="../media/image92.png"/><Relationship Id="rId69" Type="http://schemas.openxmlformats.org/officeDocument/2006/relationships/image" Target="../media/image93.png"/><Relationship Id="rId70" Type="http://schemas.openxmlformats.org/officeDocument/2006/relationships/image" Target="../media/image94.png"/><Relationship Id="rId71" Type="http://schemas.openxmlformats.org/officeDocument/2006/relationships/image" Target="../media/image95.png"/><Relationship Id="rId72" Type="http://schemas.openxmlformats.org/officeDocument/2006/relationships/image" Target="../media/image96.png"/><Relationship Id="rId73" Type="http://schemas.openxmlformats.org/officeDocument/2006/relationships/image" Target="../media/image97.png"/><Relationship Id="rId74" Type="http://schemas.openxmlformats.org/officeDocument/2006/relationships/image" Target="../media/image116.png"/><Relationship Id="rId75" Type="http://schemas.openxmlformats.org/officeDocument/2006/relationships/image" Target="../media/image117.png"/></Relationships>
</file>

<file path=ppt/slides/_rels/slide5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6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7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e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2;p92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CUCAAAAAAAAHw8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j///8AAAAAQDgAAKQfAAAQAAAAJgAAAAgAAAD//////////w=="/>
              </a:ext>
            </a:extLst>
          </p:cNvPicPr>
          <p:nvPr/>
        </p:nvPicPr>
        <p:blipFill>
          <a:blip r:embed="rId3"/>
          <a:srcRect l="0" t="5490" r="0" b="38710"/>
          <a:stretch>
            <a:fillRect/>
          </a:stretch>
        </p:blipFill>
        <p:spPr>
          <a:xfrm>
            <a:off x="-76200" y="0"/>
            <a:ext cx="92202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373;p92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dA+0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SAAAAAAAAAAtAAAAZAAAAGQAAAAAAAAAy8vLAEgAAAAAAAAALQAAAGQAAABkAAAAAAAAABcAAAAUAAAAAAAAAAAAAAD/fwAA/38AAAAAAAAJAAAABAAAAAAAAAAeAAAAaAAAAAAAAAAAAAAAAAAAAAAAAAAAAAAAECcAABAnAAAAAAAAAAAAAAAAAAAAAAAAAAAAAAAAAAAAAAAAAAAAADsB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dA+0AP///wEAAAAAAAAAAAAAAAAAAAAAAAAAAAAAAAAAAAAAAAAAAAAAAAJ/f38AAAAAAMvLywDAwP8Af39/AAAAAAAAAAAAAAAAAAAAAAAAAAAAIQAAABgAAAAUAAAAqgIAAGgDAABEHAAA9gUAABAAAAAmAAAACAAAAP//////////"/>
              </a:ext>
            </a:extLst>
          </p:cNvSpPr>
          <p:nvPr/>
        </p:nvSpPr>
        <p:spPr>
          <a:xfrm>
            <a:off x="433070" y="553720"/>
            <a:ext cx="4161790" cy="41529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>
              <a:srgbClr val="000000">
                <a:alpha val="28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374;p92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uQAAAEUIAABhLwAAvRgAABAgAAAmAAAACAAAAP//////////"/>
              </a:ext>
            </a:extLst>
          </p:cNvSpPr>
          <p:nvPr/>
        </p:nvSpPr>
        <p:spPr>
          <a:xfrm>
            <a:off x="117475" y="1344295"/>
            <a:ext cx="7584440" cy="2677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/>
            <a:r>
              <a:rPr lang="ru-ru" sz="54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Модернизация ядра сети ЦОД с переходом на </a:t>
            </a:r>
            <a:r>
              <a:rPr lang="en-us" sz="54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VXLAN</a:t>
            </a:r>
            <a:endParaRPr lang="en-us" sz="5400" cap="none">
              <a:latin typeface="Helvetica Neue" pitchFamily="0" charset="0"/>
              <a:ea typeface="Arial" pitchFamily="2" charset="-52"/>
              <a:cs typeface="Arial" pitchFamily="2" charset="-52"/>
            </a:endParaRPr>
          </a:p>
        </p:txBody>
      </p:sp>
      <p:sp>
        <p:nvSpPr>
          <p:cNvPr id="5" name="Google Shape;375;p92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hQMAAGgDAAA6HgAA9gUAABAgAAAmAAAACAAAAP//////////"/>
              </a:ext>
            </a:extLst>
          </p:cNvSpPr>
          <p:nvPr/>
        </p:nvSpPr>
        <p:spPr>
          <a:xfrm>
            <a:off x="572135" y="553720"/>
            <a:ext cx="4341495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F4F4F6"/>
                </a:solidFill>
                <a:latin typeface="Roboto Medium" pitchFamily="0" charset="0"/>
                <a:ea typeface="Roboto Medium" pitchFamily="0" charset="0"/>
                <a:cs typeface="Roboto Medium" pitchFamily="0" charset="0"/>
              </a:rPr>
              <a:t>Название курса</a:t>
            </a:r>
            <a:endParaRPr sz="1500" cap="none">
              <a:solidFill>
                <a:srgbClr val="F4F4F6"/>
              </a:solidFill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</p:txBody>
      </p:sp>
      <p:pic>
        <p:nvPicPr>
          <p:cNvPr id="6" name="Google Shape;376;p92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skDU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8wAACnAQAAvTUAAGgD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914005" y="268605"/>
            <a:ext cx="821690" cy="2851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Google Shape;377;p92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skBI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DAsAACsCwAAMDcAADQd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183120" y="1897380"/>
            <a:ext cx="1788160" cy="28498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0;p9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ogcAAAAAAABcLwAA+QMAABAAAAAmAAAACAAAAD0wAAAAAAAA"/>
              </a:ext>
            </a:extLst>
          </p:cNvSpPr>
          <p:nvPr>
            <p:ph type="title"/>
          </p:nvPr>
        </p:nvSpPr>
        <p:spPr>
          <a:xfrm>
            <a:off x="1240790" y="0"/>
            <a:ext cx="645795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Попытка решения 2</a:t>
            </a:r>
            <a:endParaRPr lang="ru-ru" sz="3000" cap="none"/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acus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kIAACTBAAAJi8AAKQf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743585"/>
            <a:ext cx="6216015" cy="43999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0;p9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ogcAAAAAAABcLwAA+QMAABAAAAAmAAAACAAAAD0wAAAAAAAA"/>
              </a:ext>
            </a:extLst>
          </p:cNvSpPr>
          <p:nvPr>
            <p:ph type="title"/>
          </p:nvPr>
        </p:nvSpPr>
        <p:spPr>
          <a:xfrm>
            <a:off x="1240790" y="0"/>
            <a:ext cx="645795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cap="none"/>
              <a:t>Solution</a:t>
            </a:r>
            <a:endParaRPr lang="ru-ru" sz="3000" cap="none"/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acus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CMJAACWBAAACC8AAKQf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85265" y="745490"/>
            <a:ext cx="6160135" cy="43980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8;p9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kCAAB/NwAAxwg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cap="none"/>
              <a:t>Выводы</a:t>
            </a:r>
            <a:endParaRPr sz="3000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sz="3000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52500" y="1718310"/>
          <a:ext cx="7239000" cy="27851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585"/>
                <a:gridCol w="6749415"/>
              </a:tblGrid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1.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Да, удалось, но думаю можно улучшить.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2.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Продумать рабочую схему с двумя файрволами.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3.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Проект занял три недели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4.</a:t>
                      </a:r>
                      <a:endParaRPr lang="ru-ru"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Очень полезным полезным, на 10-ку!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/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5.</a:t>
                      </a:r>
                      <a:endParaRPr lang="ru-ru"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Вероятно не 100% понимаю работу import/export в VRF.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/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6.</a:t>
                      </a:r>
                      <a:endParaRPr lang="ru-ru"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Необходимо проработать работу с vPC, как в целевой схеме.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81000"/>
                  </a:ext>
                </a:extLst>
              </a:tr>
            </a:tbl>
          </a:graphicData>
        </a:graphic>
      </p:graphicFrame>
      <p:grpSp>
        <p:nvGrpSpPr>
          <p:cNvPr id="4" name="Google Shape;440;p99"/>
          <p:cNvGrpSpPr>
            <a:extLst>
              <a:ext uri="smNativeData">
                <pr:smNativeData xmlns:pr="smNativeData" xmlns="smNativeData" val="SMDATA_6_acusZxMAAAAlAAAAAQAAAA8BAAAAkAAAAEgAAACQAAAASAAAAAAAAAAAAAAAAAAAABcAAAAUAAAAAAAAAAAAAAD/fwAA/38AAAAAAAAJAAAABAAAAIYAAAAfAAAAVAAAAAAAAAAAAAAAAAAAAAAAAAAAAAAAAAAAAAAAAAAAAAAAAAAAAAAAAAAAAAAAAAAAAAAAAAAAAAAAAAAAAAAAAAAAAAAAAAAAAAAAAAAAAAAAAAAAACEAAAAYAAAAFAAAACsVAACDAAAANzcAAOEOAAAQAAAAJgAAAAgAAAD/////AAAAAA=="/>
              </a:ext>
            </a:extLst>
          </p:cNvGrpSpPr>
          <p:nvPr/>
        </p:nvGrpSpPr>
        <p:grpSpPr>
          <a:xfrm>
            <a:off x="3441065" y="83185"/>
            <a:ext cx="5534660" cy="2335530"/>
            <a:chOff x="3441065" y="83185"/>
            <a:chExt cx="5534660" cy="2335530"/>
          </a:xfrm>
        </p:grpSpPr>
        <p:pic>
          <p:nvPicPr>
            <p:cNvPr id="6" name="Google Shape;441;p99"/>
            <p:cNvPicPr>
              <a:extLst>
                <a:ext uri="smNativeData">
  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RgAAAA8AAAAqAAAAZAAAAGQAAAAAAAAAy8vLAEYAAAAPAAAAKgAAAGQAAABkAAAAAAAAAAcAAAA4AAAAAAAAAAAAAAAAAAAA////AAAAAAAAAAAAAAAAAAAAAAAAAAAAAAAAAAAAAABkAAAAZAAAAAAAAAAjAAAABAAAAGQAAAAXAAAAFAAAAAAAAAAAAAAA/38AAP9/AAAAAAAACQAAAAQAAABvTez/HgAAAGgAAAAAAAAAAAAAAAAAAAAAAAAAAAAAABAnAAAQJwAAAAAAAAAAAAAAAAAAAAAAAAAAAAAAAAAAAAAAAAAAAAA7AQ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AAAAADLy8sAwMD/AH9/fwAAAAAAAAAAAAAAAAD///8AAAAAACEAAAAYAAAAFAAAACsVAACDAAAANzcAAOEOAAAAAAAAJgAAAAgAAAD//////////w==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065" y="83185"/>
              <a:ext cx="5534660" cy="233553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320" dir="4220771" algn="bl">
                <a:srgbClr val="000000">
                  <a:alpha val="30000"/>
                </a:srgbClr>
              </a:outerShdw>
            </a:effectLst>
          </p:spPr>
        </p:pic>
        <p:sp>
          <p:nvSpPr>
            <p:cNvPr id="5" name="Google Shape;442;p99"/>
            <p:cNvSpPr>
              <a:extLst>
                <a:ext uri="smNativeData">
  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/xkAAFQCAADxNgAA1wwAAAAgAAAmAAAACAAAAP//////////"/>
                </a:ext>
              </a:extLst>
            </p:cNvSpPr>
            <p:nvPr/>
          </p:nvSpPr>
          <p:spPr>
            <a:xfrm>
              <a:off x="4225925" y="378460"/>
              <a:ext cx="4705350" cy="17087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91440" rIns="91440" bIns="91440" numCol="1" spcCol="215900" anchor="t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cap="none"/>
                <a:t>Оцените работу над проектом и ответьте на вопросы:</a:t>
              </a:r>
              <a:endParaRPr sz="1100" b="1" cap="none"/>
            </a:p>
            <a:p>
              <a:pPr marL="457200" indent="-298450" algn="l">
                <a:spcBef>
                  <a:spcPts val="0"/>
                </a:spcBef>
                <a:spcAft>
                  <a:spcPts val="0"/>
                </a:spcAft>
                <a:buClrTx/>
                <a:buSzPts val="1100"/>
                <a:buAutoNum type="arabicPlain"/>
              </a:pPr>
              <a:r>
                <a:rPr lang="ru-ru" sz="1100" cap="none"/>
                <a:t>У вас получилось достичь цели и выполнить все задачи?</a:t>
              </a:r>
              <a:endParaRPr sz="1100" cap="none"/>
            </a:p>
            <a:p>
              <a:pPr marL="457200" indent="-298450" algn="l">
                <a:spcBef>
                  <a:spcPts val="0"/>
                </a:spcBef>
                <a:spcAft>
                  <a:spcPts val="0"/>
                </a:spcAft>
                <a:buClrTx/>
                <a:buSzPts val="1100"/>
                <a:buAutoNum type="arabicPlain"/>
              </a:pPr>
              <a:r>
                <a:rPr lang="ru-ru" sz="1100" cap="none"/>
                <a:t>Что далось легко, а с чем возникли трудности?</a:t>
              </a:r>
              <a:endParaRPr sz="1100" cap="none"/>
            </a:p>
            <a:p>
              <a:pPr marL="457200" indent="-298450" algn="l">
                <a:spcBef>
                  <a:spcPts val="0"/>
                </a:spcBef>
                <a:spcAft>
                  <a:spcPts val="0"/>
                </a:spcAft>
                <a:buClrTx/>
                <a:buSzPts val="1100"/>
                <a:buAutoNum type="arabicPlain"/>
              </a:pPr>
              <a:r>
                <a:rPr lang="ru-ru" sz="1100" cap="none"/>
                <a:t>Сколько времени занял проект?</a:t>
              </a:r>
              <a:endParaRPr sz="1100" cap="none"/>
            </a:p>
            <a:p>
              <a:pPr marL="457200" indent="-298450" algn="l">
                <a:spcBef>
                  <a:spcPts val="0"/>
                </a:spcBef>
                <a:spcAft>
                  <a:spcPts val="0"/>
                </a:spcAft>
                <a:buClrTx/>
                <a:buSzPts val="1100"/>
                <a:buAutoNum type="arabicPlain"/>
              </a:pPr>
              <a:r>
                <a:rPr lang="ru-ru" sz="1100" cap="none"/>
                <a:t>Насколько полезным оказался для вас проект от 1 до 10?</a:t>
              </a:r>
              <a:endParaRPr sz="1100" cap="none"/>
            </a:p>
            <a:p>
              <a:pPr lvl="1" marL="914400" indent="-298450" algn="l">
                <a:spcBef>
                  <a:spcPts val="0"/>
                </a:spcBef>
                <a:spcAft>
                  <a:spcPts val="0"/>
                </a:spcAft>
                <a:buClrTx/>
                <a:buSzPts val="1100"/>
                <a:buAutoNum type="alphaLcPeriod"/>
              </a:pPr>
              <a:r>
                <a:rPr lang="ru-ru" sz="1100" cap="none"/>
                <a:t>1 = я не научился ничему новому</a:t>
              </a:r>
              <a:endParaRPr sz="1100" cap="none"/>
            </a:p>
            <a:p>
              <a:pPr lvl="1" marL="914400" indent="-298450" algn="l">
                <a:spcBef>
                  <a:spcPts val="0"/>
                </a:spcBef>
                <a:spcAft>
                  <a:spcPts val="0"/>
                </a:spcAft>
                <a:buClrTx/>
                <a:buSzPts val="1100"/>
                <a:buAutoNum type="alphaLcPeriod"/>
              </a:pPr>
              <a:r>
                <a:rPr lang="ru-ru" sz="1100" cap="none"/>
                <a:t>10 = очень полезно, я получил новый опыт</a:t>
              </a:r>
              <a:endParaRPr sz="1100" cap="none"/>
            </a:p>
            <a:p>
              <a:pPr marL="457200" indent="-298450" algn="l">
                <a:spcBef>
                  <a:spcPts val="0"/>
                </a:spcBef>
                <a:spcAft>
                  <a:spcPts val="0"/>
                </a:spcAft>
                <a:buClrTx/>
                <a:buSzPts val="1100"/>
                <a:buAutoNum type="arabicPlain"/>
              </a:pPr>
              <a:r>
                <a:rPr lang="ru-ru" sz="1100" cap="none"/>
                <a:t>Остались ли у вас вопросы по проекту?</a:t>
              </a:r>
              <a:endParaRPr sz="1100" cap="none"/>
            </a:p>
            <a:p>
              <a:pPr marL="457200" indent="-298450" algn="l">
                <a:spcBef>
                  <a:spcPts val="0"/>
                </a:spcBef>
                <a:spcAft>
                  <a:spcPts val="0"/>
                </a:spcAft>
                <a:buClrTx/>
                <a:buSzPts val="1100"/>
                <a:buAutoNum type="arabicPlain"/>
              </a:pPr>
              <a:r>
                <a:rPr lang="ru-ru" sz="1100" cap="none"/>
                <a:t>Как вы планируете развиваться дальше?</a:t>
              </a:r>
              <a:endParaRPr sz="1200" cap="none">
                <a:latin typeface="Roboto" pitchFamily="0" charset="0"/>
                <a:ea typeface="Roboto" pitchFamily="0" charset="0"/>
                <a:cs typeface="Roboto" pitchFamily="0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47;p10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PwQAAAAAAAAAAAAAsAsAAAAAAABkAAAAZAAAAAAAAAAjAAAABAAAAGQAAAAXAAAAFAAAAAAAAAAAAAAA/38AAP9/AAAAAAAACQAAAAQAAABSFxx8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j///8AAAAAaTkAAKQfAAAQAAAAJgAAAAgAAAD//////////w=="/>
              </a:ext>
            </a:extLst>
          </p:cNvPicPr>
          <p:nvPr/>
        </p:nvPicPr>
        <p:blipFill>
          <a:blip r:embed="rId3"/>
          <a:srcRect l="10870" t="0" r="0" b="29920"/>
          <a:stretch>
            <a:fillRect/>
          </a:stretch>
        </p:blipFill>
        <p:spPr>
          <a:xfrm>
            <a:off x="-76200" y="0"/>
            <a:ext cx="9408795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48;p10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YgIAAFkLAAAJMQAA5Q8AABAgAAAmAAAACAAAAP//////////"/>
              </a:ext>
            </a:extLst>
          </p:cNvSpPr>
          <p:nvPr/>
        </p:nvSpPr>
        <p:spPr>
          <a:xfrm>
            <a:off x="387350" y="1844675"/>
            <a:ext cx="7583805" cy="739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Вопросы и рекомендации</a:t>
            </a:r>
            <a:endParaRPr sz="4500" b="1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449;p10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QG+Q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eQcAANYSAABUEwAAZBUAABAgAAAmAAAACAAAAP//////////"/>
              </a:ext>
            </a:extLst>
          </p:cNvSpPr>
          <p:nvPr/>
        </p:nvSpPr>
        <p:spPr>
          <a:xfrm>
            <a:off x="1214755" y="3061970"/>
            <a:ext cx="1927225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если есть вопросы</a:t>
            </a:r>
            <a:endParaRPr sz="15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450;p10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XB4AANYSAACPKwAAZBUAABAgAAAmAAAACAAAAP//////////"/>
              </a:ext>
            </a:extLst>
          </p:cNvSpPr>
          <p:nvPr/>
        </p:nvSpPr>
        <p:spPr>
          <a:xfrm>
            <a:off x="4935220" y="3061970"/>
            <a:ext cx="2145665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если вопросов нет</a:t>
            </a:r>
            <a:endParaRPr sz="15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451;p10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cwQAAIMRAAB5BwAAuBYAABAgAAAmAAAACAAAAP//////////"/>
              </a:ext>
            </a:extLst>
          </p:cNvSpPr>
          <p:nvPr/>
        </p:nvSpPr>
        <p:spPr>
          <a:xfrm>
            <a:off x="723265" y="2846705"/>
            <a:ext cx="491490" cy="846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3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+</a:t>
            </a:r>
            <a:endParaRPr sz="43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7" name="Google Shape;452;p10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VRsAAIMRAABcHgAAuBYAABAgAAAmAAAACAAAAP//////////"/>
              </a:ext>
            </a:extLst>
          </p:cNvSpPr>
          <p:nvPr/>
        </p:nvSpPr>
        <p:spPr>
          <a:xfrm>
            <a:off x="4443095" y="2846705"/>
            <a:ext cx="492125" cy="846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3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– </a:t>
            </a:r>
            <a:endParaRPr sz="43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grpSp>
        <p:nvGrpSpPr>
          <p:cNvPr id="8" name="Google Shape;453;p100"/>
          <p:cNvGrpSpPr>
            <a:extLst>
              <a:ext uri="smNativeData">
                <pr:smNativeData xmlns:pr="smNativeData" xmlns="smNativeData" val="SMDATA_6_acusZxMAAAAlAAAAAQAAAA8BAAAAkAAAAEgAAACQAAAASAAAAAAAAAAAAAAAAAAAABcAAAAUAAAAAAAAAAAAAAD/fwAA/38AAAAAAAAJAAAABAAAAAAAAAAfAAAAVAAAAAAAAAAAAAAAAAAAAAAAAAAAAAAAAAAAAAAAAAAAAAAAAAAAAAAAAAAAAAAAAAAAAAAAAAAAAAAAAAAAAAAAAAAAAAAAAAAAAAAAAAAAAAAAAAAAACEAAAAYAAAAFAAAAEkiAABBAwAA7zYAANwKAAAQAAAAJgAAAAgAAAD/////AAAAAA=="/>
              </a:ext>
            </a:extLst>
          </p:cNvGrpSpPr>
          <p:nvPr/>
        </p:nvGrpSpPr>
        <p:grpSpPr>
          <a:xfrm>
            <a:off x="5573395" y="528955"/>
            <a:ext cx="3356610" cy="1236345"/>
            <a:chOff x="5573395" y="528955"/>
            <a:chExt cx="3356610" cy="1236345"/>
          </a:xfrm>
        </p:grpSpPr>
        <p:pic>
          <p:nvPicPr>
            <p:cNvPr id="10" name="Google Shape;454;p100"/>
            <p:cNvPicPr>
              <a:extLst>
                <a:ext uri="smNativeData">
  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RgAAAA8AAAAqAAAAZAAAAGQAAAAAAAAAy8vLAEYAAAAPAAAAKgAAAGQAAABkAAAAAAAAAAcAAAA4AAAAAAAAAAAAAAAAAAAA////AAAAAAAAAAAAAAAAAAAAAAAAAAAAAAAAAAAAAABkAAAAZAAAAAAAAAAjAAAABAAAAGQAAAAXAAAAFAAAAAAAAAAAAAAA/38AAP9/AAAAAAAACQAAAAQAAADRRECyHgAAAGgAAAAAAAAAAAAAAAAAAAAAAAAAAAAAABAnAAAQJwAAAAAAAAAAAAAAAAAAAAAAAAAAAAAAAAAAAAAAAAAAAAA7AQ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AAAAADLy8sAwMD/AH9/fwAAAAAAAAAAAAAAAAD///8AAAAAACEAAAAYAAAAFAAAAEkiAABBAwAA7zYAANwKAAAAAAAAJgAAAAgAAAD//////////w=="/>
                </a:ext>
              </a:extLst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3395" y="528955"/>
              <a:ext cx="3356610" cy="1236345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320" dir="4220771" algn="bl">
                <a:srgbClr val="000000">
                  <a:alpha val="30000"/>
                </a:srgbClr>
              </a:outerShdw>
            </a:effectLst>
          </p:spPr>
        </p:pic>
        <p:sp>
          <p:nvSpPr>
            <p:cNvPr id="9" name="Google Shape;455;p100"/>
            <p:cNvSpPr>
              <a:extLst>
                <a:ext uri="smNativeData">
  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YyUAADcEAADgNQAA5gkAAAAgAAAmAAAACAAAAP//////////"/>
                </a:ext>
              </a:extLst>
            </p:cNvSpPr>
            <p:nvPr/>
          </p:nvSpPr>
          <p:spPr>
            <a:xfrm>
              <a:off x="6077585" y="685165"/>
              <a:ext cx="2680335" cy="9239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91440" rIns="91440" bIns="91440" numCol="1" spcCol="215900" anchor="t"/>
            <a:lstStyle/>
            <a:p>
              <a:pPr marL="0" indent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200" cap="none">
                  <a:latin typeface="Roboto" pitchFamily="0" charset="0"/>
                  <a:ea typeface="Roboto" pitchFamily="0" charset="0"/>
                  <a:cs typeface="Roboto" pitchFamily="0" charset="0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 cap="none">
                <a:latin typeface="Roboto" pitchFamily="0" charset="0"/>
                <a:ea typeface="Roboto" pitchFamily="0" charset="0"/>
                <a:cs typeface="Roboto" pitchFamily="0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60;p10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CUCAAAAAAAAHw8AAAAAAABkAAAAZAAAAAAAAAAjAAAABAAAAGQAAAAXAAAAFAAAAAAAAAAAAAAA/38AAP9/AAAAAAAACQAAAAQAAABZWMi1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j///8AAAAAQDgAAKQfAAAQAAAAJgAAAAgAAAD//////////w=="/>
              </a:ext>
            </a:extLst>
          </p:cNvPicPr>
          <p:nvPr/>
        </p:nvPicPr>
        <p:blipFill>
          <a:blip r:embed="rId3"/>
          <a:srcRect l="0" t="5490" r="0" b="38710"/>
          <a:stretch>
            <a:fillRect/>
          </a:stretch>
        </p:blipFill>
        <p:spPr>
          <a:xfrm>
            <a:off x="-76200" y="0"/>
            <a:ext cx="92202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61;p10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3wMAAOMLAAC/MAAA7BcAABAAAAAmAAAACAAAAD2wAAAAAAAA"/>
              </a:ext>
            </a:extLst>
          </p:cNvSpPr>
          <p:nvPr>
            <p:ph type="title"/>
          </p:nvPr>
        </p:nvSpPr>
        <p:spPr>
          <a:xfrm>
            <a:off x="629285" y="1932305"/>
            <a:ext cx="7294880" cy="19564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1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cap="none">
                <a:solidFill>
                  <a:srgbClr val="FFFFFF"/>
                </a:solidFill>
              </a:rPr>
              <a:t>Спасибо за внимание!</a:t>
            </a:r>
            <a:endParaRPr sz="5000" cap="none">
              <a:solidFill>
                <a:srgbClr val="FFFFFF"/>
              </a:solidFill>
            </a:endParaRPr>
          </a:p>
        </p:txBody>
      </p:sp>
      <p:pic>
        <p:nvPicPr>
          <p:cNvPr id="4" name="Google Shape;462;p10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PsfMu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QtAADyCQAAvzAAAJ0N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327900" y="1616710"/>
            <a:ext cx="596265" cy="5962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7;p10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AgQAAHACAABpMwAAmhs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Инструменты для работы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с презентацией</a:t>
            </a:r>
          </a:p>
        </p:txBody>
      </p:sp>
      <p:pic>
        <p:nvPicPr>
          <p:cNvPr id="3" name="Google Shape;468;p102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CAgI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8wAACmAgAAdjYAAG0I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14005" y="430530"/>
            <a:ext cx="939165" cy="9391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3;p103"/>
          <p:cNvSpPr>
            <a:extLst>
              <a:ext uri="smNativeData">
                <pr:smNativeData xmlns:pr="smNativeData" xmlns="smNativeData" val="SMDATA_15_acusZxMAAAAlAAAAZAAAAE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4AMAAEEEAACxNwAAtRkAABAgAAAmAAAACAAAAP//////////"/>
              </a:ext>
            </a:extLst>
          </p:cNvSpPr>
          <p:nvPr/>
        </p:nvSpPr>
        <p:spPr>
          <a:xfrm>
            <a:off x="629920" y="691515"/>
            <a:ext cx="8423275" cy="3487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1. Текст: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«Одна мысль — один слайд»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Размещайте на каждом слайде до 5 строк текста, не более 5 слов в каждой строке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Выделяйте главные идеи с помощью размера и цвета шрифта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Используйте подзаголовки, если заголовок слишком длинный 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Группируйте информацию в визуальные блоки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Делите большие текстовые блоки на колонки или списки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Используйте стрелки для обозначения последовательности информации 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Чередуйте текстовые блоки с графическими элементами 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2. Используйте шрифт Roboto, кегль: заголовок – 25-30, подзаголовок –  17, 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основной текст – 15-12, межстрочный интервал 1,15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8;p104"/>
          <p:cNvSpPr>
            <a:extLst>
              <a:ext uri="smNativeData">
                <pr:smNativeData xmlns:pr="smNativeData" xmlns="smNativeData" val="SMDATA_15_acusZxMAAAAlAAAAZAAAAE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4AMAAM4EAACxNwAA/xEAABAgAAAmAAAACAAAAP//////////"/>
              </a:ext>
            </a:extLst>
          </p:cNvSpPr>
          <p:nvPr/>
        </p:nvSpPr>
        <p:spPr>
          <a:xfrm>
            <a:off x="629920" y="781050"/>
            <a:ext cx="8423275" cy="21443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3. Используйте нашу фирменную цветовую палитру (её найдете в следующем слайде) 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4. Визуальные материалы: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Добавляйте релевантные изображения к текстовым блокам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Используйте иконки или эмодзи для визуализации ключевых пунктов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Используйте инфографику для визуализации сложной информации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     </a:t>
            </a:r>
            <a:r>
              <a:rPr lang="ru-ru" b="1" cap="none">
                <a:latin typeface="Roboto" pitchFamily="0" charset="0"/>
                <a:ea typeface="Roboto" pitchFamily="0" charset="0"/>
                <a:cs typeface="Roboto" pitchFamily="0" charset="0"/>
              </a:rPr>
              <a:t>     качественные изображения вы можете взять </a:t>
            </a:r>
            <a:r>
              <a:rPr lang="ru-ru" b="1" u="sng" cap="none">
                <a:solidFill>
                  <a:schemeClr val="hlink"/>
                </a:solidFill>
                <a:latin typeface="Roboto" pitchFamily="0" charset="0"/>
                <a:ea typeface="Roboto" pitchFamily="0" charset="0"/>
                <a:cs typeface="Roboto" pitchFamily="0" charset="0"/>
                <a:hlinkClick r:id="rId3"/>
              </a:rPr>
              <a:t>в папке</a:t>
            </a:r>
            <a:endParaRPr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3" name="Google Shape;479;p104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BgWbJ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JkEAADaDwAAvgYAAP8R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47395" y="2576830"/>
            <a:ext cx="348615" cy="3486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4;p105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WVlZA8zMzADAwP8Af39/AAAAAAAAAAAAAAAAAAAAAAAAAAAAIQAAABgAAAAUAAAA3ggAAIkFAAB5FAAAQQwAABAAAAAmAAAACAAAAP//////////"/>
              </a:ext>
            </a:extLst>
          </p:cNvSpPr>
          <p:nvPr/>
        </p:nvSpPr>
        <p:spPr>
          <a:xfrm>
            <a:off x="1441450" y="899795"/>
            <a:ext cx="1886585" cy="1092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3" name="Google Shape;485;p105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SBHF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SBHFAP///wEAAAAAAAAAAAAAAAAAAAAAAAAAAAAAAAAAAAAAAAAAAAAAAAJ/f38AWVlZA8zMzADAwP8Af39/AAAAAAAAAAAAAAAAAAAAAAAAAAAAIQAAABgAAAAUAAAAYCIAAGkUAAD7LQAAIBsAABAAAAAmAAAACAAAAP//////////"/>
              </a:ext>
            </a:extLst>
          </p:cNvSpPr>
          <p:nvPr/>
        </p:nvSpPr>
        <p:spPr>
          <a:xfrm>
            <a:off x="5588000" y="331787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486;p105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/9cJ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cJAP///wEAAAAAAAAAAAAAAAAAAAAAAAAAAAAAAAAAAAAAAAAAAAAAAAJ/f38AWVlZA8zMzADAwP8Af39/AAAAAAAAAAAAAAAAAAAAAAAAAAAAIQAAABgAAAAUAAAAcxUAAIkFAAAOIQAAQQwAABAAAAAmAAAACAAAAP//////////"/>
              </a:ext>
            </a:extLst>
          </p:cNvSpPr>
          <p:nvPr/>
        </p:nvSpPr>
        <p:spPr>
          <a:xfrm>
            <a:off x="3486785" y="899795"/>
            <a:ext cx="1886585" cy="10922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487;p105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Krfk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rfkAP///wEAAAAAAAAAAAAAAAAAAAAAAAAAAAAAAAAAAAAAAAAAAAAAAAJ/f38AWVlZA8zMzADAwP8Af39/AAAAAAAAAAAAAAAAAAAAAAAAAAAAIQAAABgAAAAUAAAA3ggAAGkUAAB5FAAAIBsAABAAAAAmAAAACAAAAP//////////"/>
              </a:ext>
            </a:extLst>
          </p:cNvSpPr>
          <p:nvPr/>
        </p:nvSpPr>
        <p:spPr>
          <a:xfrm>
            <a:off x="1441450" y="331787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488;p105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mFf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FfzAP///wEAAAAAAAAAAAAAAAAAAAAAAAAAAAAAAAAAAAAAAAAAAAAAAAJ/f38AWVlZA8zMzADAwP8Af39/AAAAAAAAAAAAAAAAAAAAAAAAAAAAIQAAABgAAAAUAAAA3ggAAPkMAAB5FAAAsBMAABAAAAAmAAAACAAAAP//////////"/>
              </a:ext>
            </a:extLst>
          </p:cNvSpPr>
          <p:nvPr/>
        </p:nvSpPr>
        <p:spPr>
          <a:xfrm>
            <a:off x="1441450" y="210883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7" name="Google Shape;489;p105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AF7P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F7PAP///wEAAAAAAAAAAAAAAAAAAAAAAAAAAAAAAAAAAAAAAAAAAAAAAAJ/f38AWVlZA8zMzADAwP8Af39/AAAAAAAAAAAAAAAAAAAAAAAAAAAAIQAAABgAAAAUAAAAcxUAAGkUAAAOIQAAIBsAABAAAAAmAAAACAAAAP//////////"/>
              </a:ext>
            </a:extLst>
          </p:cNvSpPr>
          <p:nvPr/>
        </p:nvSpPr>
        <p:spPr>
          <a:xfrm>
            <a:off x="3486785" y="331787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8" name="Google Shape;490;p105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4Xob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XobAP///wEAAAAAAAAAAAAAAAAAAAAAAAAAAAAAAAAAAAAAAAAAAAAAAAJ/f38AWVlZA8zMzADAwP8Af39/AAAAAAAAAAAAAAAAAAAAAAAAAAAAIQAAABgAAAAUAAAAYCIAAIkFAAD7LQAAQQwAABAAAAAmAAAACAAAAP//////////"/>
              </a:ext>
            </a:extLst>
          </p:cNvSpPr>
          <p:nvPr/>
        </p:nvSpPr>
        <p:spPr>
          <a:xfrm>
            <a:off x="5588000" y="899795"/>
            <a:ext cx="1886585" cy="10922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9" name="Google Shape;491;p105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dA+1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+1AP///wEAAAAAAAAAAAAAAAAAAAAAAAAAAAAAAAAAAAAAAAAAAAAAAAJ/f38AWVlZA8zMzADAwP8Af39/AAAAAAAAAAAAAAAAAAAAAAAAAAAAIQAAABgAAAAUAAAAcxUAAPkMAAAOIQAAsBMAABAAAAAmAAAACAAAAP//////////"/>
              </a:ext>
            </a:extLst>
          </p:cNvSpPr>
          <p:nvPr/>
        </p:nvSpPr>
        <p:spPr>
          <a:xfrm>
            <a:off x="3486785" y="210883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0" name="Google Shape;492;p105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QCmb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CmbAP///wEAAAAAAAAAAAAAAAAAAAAAAAAAAAAAAAAAAAAAAAAAAAAAAAJ/f38AWVlZA8zMzADAwP8Af39/AAAAAAAAAAAAAAAAAAAAAAAAAAAAIQAAABgAAAAUAAAAYCIAAPkMAAD7LQAAsBMAABAAAAAmAAAACAAAAP//////////"/>
              </a:ext>
            </a:extLst>
          </p:cNvSpPr>
          <p:nvPr/>
        </p:nvSpPr>
        <p:spPr>
          <a:xfrm>
            <a:off x="5588000" y="210883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97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oJAADCEAAAvQwAANUT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0" y="2724150"/>
            <a:ext cx="499745" cy="4997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oogle Shape;498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sKAACXAwAADg4AAKkG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784985" y="583565"/>
            <a:ext cx="499745" cy="4991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oogle Shape;499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giAABADgAAYyYAAKwR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684520" y="2316480"/>
            <a:ext cx="555625" cy="556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500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JUeAAA4FwAAFSEAAL4Z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4971415" y="3774440"/>
            <a:ext cx="406400" cy="410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Google Shape;501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HASAACXFwAADBUAADMa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2997200" y="3834765"/>
            <a:ext cx="424180" cy="4241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Google Shape;502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Q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L0HAACaAwAAyQoAAKYG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1257935" y="585470"/>
            <a:ext cx="495300" cy="495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Google Shape;503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IeAAA5GgAAKSEAAHAcAAAQAAAAJgAAAAgAAAD//////////w=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030470" y="4262755"/>
            <a:ext cx="360045" cy="3600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Google Shape;504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EAhAAA4FwAAwCMAAL4ZAAAQAAAAJgAAAAgAAAD//////////w=="/>
              </a:ext>
            </a:extLst>
          </p:cNvPicPr>
          <p:nvPr/>
        </p:nvPicPr>
        <p:blipFill>
          <a:blip r:embed="rId10"/>
          <a:stretch>
            <a:fillRect/>
          </a:stretch>
        </p:blipFill>
        <p:spPr>
          <a:xfrm>
            <a:off x="5405120" y="3774440"/>
            <a:ext cx="406400" cy="410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Google Shape;505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EYwAADAGAAAZzMAAOEbAAAQAAAAJgAAAAgAAAD//////////w=="/>
              </a:ext>
            </a:extLst>
          </p:cNvPicPr>
          <p:nvPr/>
        </p:nvPicPr>
        <p:blipFill>
          <a:blip r:embed="rId11"/>
          <a:stretch>
            <a:fillRect/>
          </a:stretch>
        </p:blipFill>
        <p:spPr>
          <a:xfrm>
            <a:off x="7847330" y="4023360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Google Shape;506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Q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GoDAABRAwAACAcAAO8GAAAQAAAAJgAAAAgAAAD//////////w=="/>
              </a:ext>
            </a:extLst>
          </p:cNvPicPr>
          <p:nvPr/>
        </p:nvPicPr>
        <p:blipFill>
          <a:blip r:embed="rId12"/>
          <a:stretch>
            <a:fillRect/>
          </a:stretch>
        </p:blipFill>
        <p:spPr>
          <a:xfrm>
            <a:off x="554990" y="539115"/>
            <a:ext cx="588010" cy="5880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Google Shape;507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QjAADgFwAAciYAAM4aAAAQAAAAJgAAAAgAAAD//////////w=="/>
              </a:ext>
            </a:extLst>
          </p:cNvPicPr>
          <p:nvPr/>
        </p:nvPicPr>
        <p:blipFill>
          <a:blip r:embed="rId13"/>
          <a:stretch>
            <a:fillRect/>
          </a:stretch>
        </p:blipFill>
        <p:spPr>
          <a:xfrm>
            <a:off x="5773420" y="3881120"/>
            <a:ext cx="476250" cy="4762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Google Shape;508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+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EsmAACzFwAAOCkAAKAaAAAQAAAAJgAAAAgAAAD//////////w=="/>
              </a:ext>
            </a:extLst>
          </p:cNvPicPr>
          <p:nvPr/>
        </p:nvPicPr>
        <p:blipFill>
          <a:blip r:embed="rId14"/>
          <a:stretch>
            <a:fillRect/>
          </a:stretch>
        </p:blipFill>
        <p:spPr>
          <a:xfrm>
            <a:off x="6224905" y="3852545"/>
            <a:ext cx="475615" cy="4756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Google Shape;509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DG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M0jAACSGgAAKSYAAO4cAAAQAAAAJgAAAAgAAAD//////////w=="/>
              </a:ext>
            </a:extLst>
          </p:cNvPicPr>
          <p:nvPr/>
        </p:nvPicPr>
        <p:blipFill>
          <a:blip r:embed="rId15"/>
          <a:stretch>
            <a:fillRect/>
          </a:stretch>
        </p:blipFill>
        <p:spPr>
          <a:xfrm>
            <a:off x="5819775" y="4319270"/>
            <a:ext cx="383540" cy="383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Google Shape;510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JMmAABwGgAA8CgAAM0cAAAQAAAAJgAAAAgAAAD//////////w=="/>
              </a:ext>
            </a:extLst>
          </p:cNvPicPr>
          <p:nvPr/>
        </p:nvPicPr>
        <p:blipFill>
          <a:blip r:embed="rId16"/>
          <a:stretch>
            <a:fillRect/>
          </a:stretch>
        </p:blipFill>
        <p:spPr>
          <a:xfrm>
            <a:off x="6270625" y="4297680"/>
            <a:ext cx="384175" cy="3841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Google Shape;511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JEPAABFGwAADRIAAMIdAAAQAAAAJgAAAAgAAAD//////////w=="/>
              </a:ext>
            </a:extLst>
          </p:cNvPicPr>
          <p:nvPr/>
        </p:nvPicPr>
        <p:blipFill>
          <a:blip r:embed="rId17"/>
          <a:stretch>
            <a:fillRect/>
          </a:stretch>
        </p:blipFill>
        <p:spPr>
          <a:xfrm>
            <a:off x="2530475" y="4432935"/>
            <a:ext cx="403860" cy="4044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Google Shape;512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NkRAAB1AwAAMBUAAMsGAAAQAAAAJgAAAAgAAAD//////////w=="/>
              </a:ext>
            </a:extLst>
          </p:cNvPicPr>
          <p:nvPr/>
        </p:nvPicPr>
        <p:blipFill>
          <a:blip r:embed="rId18"/>
          <a:stretch>
            <a:fillRect/>
          </a:stretch>
        </p:blipFill>
        <p:spPr>
          <a:xfrm>
            <a:off x="2901315" y="561975"/>
            <a:ext cx="542925" cy="5422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Google Shape;513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D/QD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HcFAACZDAAAKAgAAEkPAAAQAAAAJgAAAAgAAAD//////////w=="/>
              </a:ext>
            </a:extLst>
          </p:cNvPicPr>
          <p:nvPr/>
        </p:nvPicPr>
        <p:blipFill>
          <a:blip r:embed="rId19"/>
          <a:stretch>
            <a:fillRect/>
          </a:stretch>
        </p:blipFill>
        <p:spPr>
          <a:xfrm>
            <a:off x="888365" y="2047875"/>
            <a:ext cx="437515" cy="436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Google Shape;514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/uLe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CoDAACZDAAA2gUAAEkPAAAQAAAAJgAAAAgAAAD//////////w=="/>
              </a:ext>
            </a:extLst>
          </p:cNvPicPr>
          <p:nvPr/>
        </p:nvPicPr>
        <p:blipFill>
          <a:blip r:embed="rId20"/>
          <a:stretch>
            <a:fillRect/>
          </a:stretch>
        </p:blipFill>
        <p:spPr>
          <a:xfrm>
            <a:off x="514350" y="2047875"/>
            <a:ext cx="436880" cy="436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Google Shape;515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6vj+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MoSAABeGwAAFRUAAKkdAAAQAAAAJgAAAAgAAAD//////////w=="/>
              </a:ext>
            </a:extLst>
          </p:cNvPicPr>
          <p:nvPr/>
        </p:nvPicPr>
        <p:blipFill>
          <a:blip r:embed="rId21"/>
          <a:stretch>
            <a:fillRect/>
          </a:stretch>
        </p:blipFill>
        <p:spPr>
          <a:xfrm>
            <a:off x="3054350" y="4448810"/>
            <a:ext cx="372745" cy="3727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Google Shape;516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JIzAAC2GAAAxjYAAOsbAAAQAAAAJgAAAAgAAAD//////////w=="/>
              </a:ext>
            </a:extLst>
          </p:cNvPicPr>
          <p:nvPr/>
        </p:nvPicPr>
        <p:blipFill>
          <a:blip r:embed="rId22"/>
          <a:stretch>
            <a:fillRect/>
          </a:stretch>
        </p:blipFill>
        <p:spPr>
          <a:xfrm>
            <a:off x="8383270" y="4017010"/>
            <a:ext cx="520700" cy="5213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Google Shape;517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GMzAAB3FAAADTcAACEYAAAQAAAAJgAAAAgAAAD//////////w=="/>
              </a:ext>
            </a:extLst>
          </p:cNvPicPr>
          <p:nvPr/>
        </p:nvPicPr>
        <p:blipFill>
          <a:blip r:embed="rId23"/>
          <a:stretch>
            <a:fillRect/>
          </a:stretch>
        </p:blipFill>
        <p:spPr>
          <a:xfrm>
            <a:off x="8353425" y="3326765"/>
            <a:ext cx="595630" cy="5956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Google Shape;518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FMHAACZDAAAAwoAAEkPAAAQAAAAJgAAAAgAAAD//////////w=="/>
              </a:ext>
            </a:extLst>
          </p:cNvPicPr>
          <p:nvPr/>
        </p:nvPicPr>
        <p:blipFill>
          <a:blip r:embed="rId24"/>
          <a:stretch>
            <a:fillRect/>
          </a:stretch>
        </p:blipFill>
        <p:spPr>
          <a:xfrm>
            <a:off x="1190625" y="2047875"/>
            <a:ext cx="436880" cy="436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Google Shape;519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F0NAACQCAAAZhAAAJkLAAAQAAAAJgAAAAgAAAD//////////w=="/>
              </a:ext>
            </a:extLst>
          </p:cNvPicPr>
          <p:nvPr/>
        </p:nvPicPr>
        <p:blipFill>
          <a:blip r:embed="rId25"/>
          <a:stretch>
            <a:fillRect/>
          </a:stretch>
        </p:blipFill>
        <p:spPr>
          <a:xfrm>
            <a:off x="2172335" y="1391920"/>
            <a:ext cx="493395" cy="4933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Google Shape;520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9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QHAACiCAAA+QkAAIYLAAAQAAAAJgAAAAgAAAD//////////w=="/>
              </a:ext>
            </a:extLst>
          </p:cNvPicPr>
          <p:nvPr/>
        </p:nvPicPr>
        <p:blipFill>
          <a:blip r:embed="rId26"/>
          <a:stretch>
            <a:fillRect/>
          </a:stretch>
        </p:blipFill>
        <p:spPr>
          <a:xfrm>
            <a:off x="1150620" y="1403350"/>
            <a:ext cx="470535" cy="469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Google Shape;521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GoDAACxGQAAuAYAAP4cAAAQAAAAJgAAAAgAAAD//////////w=="/>
              </a:ext>
            </a:extLst>
          </p:cNvPicPr>
          <p:nvPr/>
        </p:nvPicPr>
        <p:blipFill>
          <a:blip r:embed="rId27"/>
          <a:stretch>
            <a:fillRect/>
          </a:stretch>
        </p:blipFill>
        <p:spPr>
          <a:xfrm>
            <a:off x="554990" y="4176395"/>
            <a:ext cx="537210" cy="5365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Google Shape;522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DIDAABWCAAArwYAANILAAAQAAAAJgAAAAgAAAD//////////w=="/>
              </a:ext>
            </a:extLst>
          </p:cNvPicPr>
          <p:nvPr/>
        </p:nvPicPr>
        <p:blipFill>
          <a:blip r:embed="rId28"/>
          <a:stretch>
            <a:fillRect/>
          </a:stretch>
        </p:blipFill>
        <p:spPr>
          <a:xfrm>
            <a:off x="519430" y="1355090"/>
            <a:ext cx="567055" cy="566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Google Shape;523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ofAABADgAA8iIAAEkRAAAQAAAAJgAAAAgAAAD//////////w=="/>
              </a:ext>
            </a:extLst>
          </p:cNvPicPr>
          <p:nvPr/>
        </p:nvPicPr>
        <p:blipFill>
          <a:blip r:embed="rId29"/>
          <a:stretch>
            <a:fillRect/>
          </a:stretch>
        </p:blipFill>
        <p:spPr>
          <a:xfrm>
            <a:off x="5187950" y="2316480"/>
            <a:ext cx="492760" cy="4933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Google Shape;524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+L2f2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oFAABoEAAAiAkAAAYUAAAQAAAAJgAAAAgAAAD//////////w=="/>
              </a:ext>
            </a:extLst>
          </p:cNvPicPr>
          <p:nvPr/>
        </p:nvPicPr>
        <p:blipFill>
          <a:blip r:embed="rId30"/>
          <a:stretch>
            <a:fillRect/>
          </a:stretch>
        </p:blipFill>
        <p:spPr>
          <a:xfrm>
            <a:off x="961390" y="2667000"/>
            <a:ext cx="588010" cy="5880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Google Shape;525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+/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FQwAADbFAAANTMAAL0XAAAQAAAAJgAAAAgAAAD//////////w=="/>
              </a:ext>
            </a:extLst>
          </p:cNvPicPr>
          <p:nvPr/>
        </p:nvPicPr>
        <p:blipFill>
          <a:blip r:embed="rId31"/>
          <a:stretch>
            <a:fillRect/>
          </a:stretch>
        </p:blipFill>
        <p:spPr>
          <a:xfrm>
            <a:off x="7856220" y="3390265"/>
            <a:ext cx="467995" cy="4686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Google Shape;526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//8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AfAAD7EQAA6SIAAAMVAAAQAAAAJgAAAAgAAAD//////////w=="/>
              </a:ext>
            </a:extLst>
          </p:cNvPicPr>
          <p:nvPr/>
        </p:nvPicPr>
        <p:blipFill>
          <a:blip r:embed="rId32"/>
          <a:stretch>
            <a:fillRect/>
          </a:stretch>
        </p:blipFill>
        <p:spPr>
          <a:xfrm>
            <a:off x="5181600" y="2922905"/>
            <a:ext cx="493395" cy="4927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Google Shape;527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0NAADMEAAALxAAAN8TAAAQAAAAJgAAAAgAAAD//////////w=="/>
              </a:ext>
            </a:extLst>
          </p:cNvPicPr>
          <p:nvPr/>
        </p:nvPicPr>
        <p:blipFill>
          <a:blip r:embed="rId33"/>
          <a:stretch>
            <a:fillRect/>
          </a:stretch>
        </p:blipFill>
        <p:spPr>
          <a:xfrm>
            <a:off x="2131695" y="2730500"/>
            <a:ext cx="499110" cy="4997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Google Shape;528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sYAABADgAA7hsAAIMRAAAQAAAAJgAAAAgAAAD//////////w=="/>
              </a:ext>
            </a:extLst>
          </p:cNvPicPr>
          <p:nvPr/>
        </p:nvPicPr>
        <p:blipFill>
          <a:blip r:embed="rId34"/>
          <a:stretch>
            <a:fillRect/>
          </a:stretch>
        </p:blipFill>
        <p:spPr>
          <a:xfrm>
            <a:off x="4010025" y="2316480"/>
            <a:ext cx="530225" cy="5302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Google Shape;529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HcDAAAkFgAA3QYAAIkZAAAQAAAAJgAAAAgAAAD//////////w=="/>
              </a:ext>
            </a:extLst>
          </p:cNvPicPr>
          <p:nvPr/>
        </p:nvPicPr>
        <p:blipFill>
          <a:blip r:embed="rId35"/>
          <a:stretch>
            <a:fillRect/>
          </a:stretch>
        </p:blipFill>
        <p:spPr>
          <a:xfrm>
            <a:off x="563245" y="3599180"/>
            <a:ext cx="552450" cy="551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Google Shape;530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PLF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4GAAAkFgAAYwoAAIkZAAAQAAAAJgAAAAgAAAD//////////w=="/>
              </a:ext>
            </a:extLst>
          </p:cNvPicPr>
          <p:nvPr/>
        </p:nvPicPr>
        <p:blipFill>
          <a:blip r:embed="rId36"/>
          <a:stretch>
            <a:fillRect/>
          </a:stretch>
        </p:blipFill>
        <p:spPr>
          <a:xfrm>
            <a:off x="1136650" y="3599180"/>
            <a:ext cx="551815" cy="551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6" name="Google Shape;531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HYGAAB9GQAAKgoAADIdAAAQAAAAJgAAAAgAAAD//////////w=="/>
              </a:ext>
            </a:extLst>
          </p:cNvPicPr>
          <p:nvPr/>
        </p:nvPicPr>
        <p:blipFill>
          <a:blip r:embed="rId37"/>
          <a:stretch>
            <a:fillRect/>
          </a:stretch>
        </p:blipFill>
        <p:spPr>
          <a:xfrm>
            <a:off x="1050290" y="4143375"/>
            <a:ext cx="601980" cy="6026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Google Shape;532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E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MCAADjEAAAyAUAAMgTAAAQAAAAJgAAAAgAAAD//////////w=="/>
              </a:ext>
            </a:extLst>
          </p:cNvPicPr>
          <p:nvPr/>
        </p:nvPicPr>
        <p:blipFill>
          <a:blip r:embed="rId38"/>
          <a:stretch>
            <a:fillRect/>
          </a:stretch>
        </p:blipFill>
        <p:spPr>
          <a:xfrm>
            <a:off x="469265" y="2745105"/>
            <a:ext cx="470535" cy="4705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Google Shape;533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EEOAABtAwAAphEAANMGAAAQAAAAJgAAAAgAAAD//////////w=="/>
              </a:ext>
            </a:extLst>
          </p:cNvPicPr>
          <p:nvPr/>
        </p:nvPicPr>
        <p:blipFill>
          <a:blip r:embed="rId39"/>
          <a:stretch>
            <a:fillRect/>
          </a:stretch>
        </p:blipFill>
        <p:spPr>
          <a:xfrm>
            <a:off x="2317115" y="556895"/>
            <a:ext cx="551815" cy="5524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9" name="Google Shape;534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CCRf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AUcAAAOEgAAIB8AACoVAAAQAAAAJgAAAAgAAAD//////////w=="/>
              </a:ext>
            </a:extLst>
          </p:cNvPicPr>
          <p:nvPr/>
        </p:nvPicPr>
        <p:blipFill>
          <a:blip r:embed="rId40"/>
          <a:stretch>
            <a:fillRect/>
          </a:stretch>
        </p:blipFill>
        <p:spPr>
          <a:xfrm>
            <a:off x="4554855" y="2934970"/>
            <a:ext cx="504825" cy="5054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" name="Google Shape;535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P4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L8YAAAOEgAA2hsAACoVAAAQAAAAJgAAAAgAAAD//////////w=="/>
              </a:ext>
            </a:extLst>
          </p:cNvPicPr>
          <p:nvPr/>
        </p:nvPicPr>
        <p:blipFill>
          <a:blip r:embed="rId41"/>
          <a:stretch>
            <a:fillRect/>
          </a:stretch>
        </p:blipFill>
        <p:spPr>
          <a:xfrm>
            <a:off x="4022725" y="2934970"/>
            <a:ext cx="504825" cy="5054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1" name="Google Shape;536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XI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AUcAABUDgAAIB8AAG8RAAAQAAAAJgAAAAgAAAD//////////w=="/>
              </a:ext>
            </a:extLst>
          </p:cNvPicPr>
          <p:nvPr/>
        </p:nvPicPr>
        <p:blipFill>
          <a:blip r:embed="rId42"/>
          <a:stretch>
            <a:fillRect/>
          </a:stretch>
        </p:blipFill>
        <p:spPr>
          <a:xfrm>
            <a:off x="4554855" y="2329180"/>
            <a:ext cx="504825" cy="504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Google Shape;537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NciAADaEQAAhCYAAIcVAAAQAAAAJgAAAAgAAAD//////////w=="/>
              </a:ext>
            </a:extLst>
          </p:cNvPicPr>
          <p:nvPr/>
        </p:nvPicPr>
        <p:blipFill>
          <a:blip r:embed="rId43"/>
          <a:stretch>
            <a:fillRect/>
          </a:stretch>
        </p:blipFill>
        <p:spPr>
          <a:xfrm>
            <a:off x="5663565" y="2901950"/>
            <a:ext cx="597535" cy="5975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3" name="Google Shape;538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Hf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DcMAAB9FwAABg8AAE0aAAAQAAAAJgAAAAgAAAD//////////w=="/>
              </a:ext>
            </a:extLst>
          </p:cNvPicPr>
          <p:nvPr/>
        </p:nvPicPr>
        <p:blipFill>
          <a:blip r:embed="rId44"/>
          <a:stretch>
            <a:fillRect/>
          </a:stretch>
        </p:blipFill>
        <p:spPr>
          <a:xfrm>
            <a:off x="1985645" y="3818255"/>
            <a:ext cx="456565" cy="457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4" name="Google Shape;539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/QT9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NIIAABrDAAA3gsAAHcPAAAQAAAAJgAAAAgAAAD//////////w=="/>
              </a:ext>
            </a:extLst>
          </p:cNvPicPr>
          <p:nvPr/>
        </p:nvPicPr>
        <p:blipFill>
          <a:blip r:embed="rId45"/>
          <a:stretch>
            <a:fillRect/>
          </a:stretch>
        </p:blipFill>
        <p:spPr>
          <a:xfrm>
            <a:off x="1433830" y="2018665"/>
            <a:ext cx="495300" cy="495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5" name="Google Shape;540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JkLAABrDAAApQ4AAHcPAAAQAAAAJgAAAAgAAAD//////////w=="/>
              </a:ext>
            </a:extLst>
          </p:cNvPicPr>
          <p:nvPr/>
        </p:nvPicPr>
        <p:blipFill>
          <a:blip r:embed="rId46"/>
          <a:stretch>
            <a:fillRect/>
          </a:stretch>
        </p:blipFill>
        <p:spPr>
          <a:xfrm>
            <a:off x="1885315" y="2018665"/>
            <a:ext cx="495300" cy="495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6" name="Google Shape;541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HcMAABVGwAA1A4AALIdAAAQAAAAJgAAAAgAAAD//////////w=="/>
              </a:ext>
            </a:extLst>
          </p:cNvPicPr>
          <p:nvPr/>
        </p:nvPicPr>
        <p:blipFill>
          <a:blip r:embed="rId47"/>
          <a:stretch>
            <a:fillRect/>
          </a:stretch>
        </p:blipFill>
        <p:spPr>
          <a:xfrm>
            <a:off x="2026285" y="4443095"/>
            <a:ext cx="384175" cy="3841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7" name="Google Shape;542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+/s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GQPAACnFwAA4REAACMaAAAQAAAAJgAAAAgAAAD//////////w=="/>
              </a:ext>
            </a:extLst>
          </p:cNvPicPr>
          <p:nvPr/>
        </p:nvPicPr>
        <p:blipFill>
          <a:blip r:embed="rId48"/>
          <a:stretch>
            <a:fillRect/>
          </a:stretch>
        </p:blipFill>
        <p:spPr>
          <a:xfrm>
            <a:off x="2501900" y="3844925"/>
            <a:ext cx="404495" cy="4038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8" name="Google Shape;543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dAP3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MaAABbGgAAnB0AAAQdAAAQAAAAJgAAAAgAAAD//////////w=="/>
              </a:ext>
            </a:extLst>
          </p:cNvPicPr>
          <p:nvPr/>
        </p:nvPicPr>
        <p:blipFill>
          <a:blip r:embed="rId49"/>
          <a:stretch>
            <a:fillRect/>
          </a:stretch>
        </p:blipFill>
        <p:spPr>
          <a:xfrm>
            <a:off x="4380865" y="4284345"/>
            <a:ext cx="432435" cy="432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9" name="Google Shape;544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BR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0YAAAnFwAAxhoAAM8ZAAAQAAAAJgAAAAgAAAD//////////w=="/>
              </a:ext>
            </a:extLst>
          </p:cNvPicPr>
          <p:nvPr/>
        </p:nvPicPr>
        <p:blipFill>
          <a:blip r:embed="rId50"/>
          <a:stretch>
            <a:fillRect/>
          </a:stretch>
        </p:blipFill>
        <p:spPr>
          <a:xfrm>
            <a:off x="3919855" y="3763645"/>
            <a:ext cx="432435" cy="43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Google Shape;545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gM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QaAAAnFwAAnB0AAM8ZAAAQAAAAJgAAAAgAAAD//////////w=="/>
              </a:ext>
            </a:extLst>
          </p:cNvPicPr>
          <p:nvPr/>
        </p:nvPicPr>
        <p:blipFill>
          <a:blip r:embed="rId51"/>
          <a:stretch>
            <a:fillRect/>
          </a:stretch>
        </p:blipFill>
        <p:spPr>
          <a:xfrm>
            <a:off x="4381500" y="3763645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" name="Google Shape;546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FkhAAAnGgAAtCMAAIIcAAAQAAAAJgAAAAgAAAD//////////w=="/>
              </a:ext>
            </a:extLst>
          </p:cNvPicPr>
          <p:nvPr/>
        </p:nvPicPr>
        <p:blipFill>
          <a:blip r:embed="rId52"/>
          <a:stretch>
            <a:fillRect/>
          </a:stretch>
        </p:blipFill>
        <p:spPr>
          <a:xfrm>
            <a:off x="5420995" y="4251325"/>
            <a:ext cx="382905" cy="3829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2" name="Google Shape;547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JsJAAAuCAAAZw0AAPoLAAAQAAAAJgAAAAgAAAD//////////w=="/>
              </a:ext>
            </a:extLst>
          </p:cNvPicPr>
          <p:nvPr/>
        </p:nvPicPr>
        <p:blipFill>
          <a:blip r:embed="rId53"/>
          <a:stretch>
            <a:fillRect/>
          </a:stretch>
        </p:blipFill>
        <p:spPr>
          <a:xfrm>
            <a:off x="1561465" y="1329690"/>
            <a:ext cx="617220" cy="617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3" name="Google Shape;548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UnAADMAwAAjCoAAHQGAAAQAAAAJgAAAAgAAAD//////////w=="/>
              </a:ext>
            </a:extLst>
          </p:cNvPicPr>
          <p:nvPr/>
        </p:nvPicPr>
        <p:blipFill>
          <a:blip r:embed="rId54"/>
          <a:stretch>
            <a:fillRect/>
          </a:stretch>
        </p:blipFill>
        <p:spPr>
          <a:xfrm>
            <a:off x="6485255" y="617220"/>
            <a:ext cx="431165" cy="43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4" name="Google Shape;549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/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wqAADMAwAAMy0AAHQGAAAQAAAAJgAAAAgAAAD//////////w=="/>
              </a:ext>
            </a:extLst>
          </p:cNvPicPr>
          <p:nvPr/>
        </p:nvPicPr>
        <p:blipFill>
          <a:blip r:embed="rId55"/>
          <a:stretch>
            <a:fillRect/>
          </a:stretch>
        </p:blipFill>
        <p:spPr>
          <a:xfrm>
            <a:off x="6916420" y="617220"/>
            <a:ext cx="431165" cy="43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5" name="Google Shape;550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AP78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L8yAACPDwAA4DUAALASAAAQAAAAJgAAAAgAAAD//////////w=="/>
              </a:ext>
            </a:extLst>
          </p:cNvPicPr>
          <p:nvPr/>
        </p:nvPicPr>
        <p:blipFill>
          <a:blip r:embed="rId56"/>
          <a:stretch>
            <a:fillRect/>
          </a:stretch>
        </p:blipFill>
        <p:spPr>
          <a:xfrm rot="808535">
            <a:off x="8249285" y="2529205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6" name="Google Shape;551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/wI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FIvAABYDwAAczIAAHkSAAAQAAAAJgAAAAgAAAD//////////w=="/>
              </a:ext>
            </a:extLst>
          </p:cNvPicPr>
          <p:nvPr/>
        </p:nvPicPr>
        <p:blipFill>
          <a:blip r:embed="rId57"/>
          <a:stretch>
            <a:fillRect/>
          </a:stretch>
        </p:blipFill>
        <p:spPr>
          <a:xfrm>
            <a:off x="7692390" y="2494280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7" name="Google Shape;552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E4sAABYDwAAby8AAHkSAAAQAAAAJgAAAAgAAAD//////////w=="/>
              </a:ext>
            </a:extLst>
          </p:cNvPicPr>
          <p:nvPr/>
        </p:nvPicPr>
        <p:blipFill>
          <a:blip r:embed="rId58"/>
          <a:stretch>
            <a:fillRect/>
          </a:stretch>
        </p:blipFill>
        <p:spPr>
          <a:xfrm>
            <a:off x="7202170" y="2494280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8" name="Google Shape;553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/w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E4sAAAlDAAAby8AAEYPAAAQAAAAJgAAAAgAAAD//////////w=="/>
              </a:ext>
            </a:extLst>
          </p:cNvPicPr>
          <p:nvPr/>
        </p:nvPicPr>
        <p:blipFill>
          <a:blip r:embed="rId59"/>
          <a:stretch>
            <a:fillRect/>
          </a:stretch>
        </p:blipFill>
        <p:spPr>
          <a:xfrm>
            <a:off x="7202170" y="1974215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9" name="Google Shape;554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/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FIvAAAlDAAAczIAAEYPAAAQAAAAJgAAAAgAAAD//////////w=="/>
              </a:ext>
            </a:extLst>
          </p:cNvPicPr>
          <p:nvPr/>
        </p:nvPicPr>
        <p:blipFill>
          <a:blip r:embed="rId60"/>
          <a:stretch>
            <a:fillRect/>
          </a:stretch>
        </p:blipFill>
        <p:spPr>
          <a:xfrm>
            <a:off x="7692390" y="1974215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0" name="Google Shape;555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+AP8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4yAAAuBwAArjUAAE8KAAAQAAAAJgAAAAgAAAD//////////w=="/>
              </a:ext>
            </a:extLst>
          </p:cNvPicPr>
          <p:nvPr/>
        </p:nvPicPr>
        <p:blipFill>
          <a:blip r:embed="rId61"/>
          <a:stretch>
            <a:fillRect/>
          </a:stretch>
        </p:blipFill>
        <p:spPr>
          <a:xfrm>
            <a:off x="8218170" y="1167130"/>
            <a:ext cx="508000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1" name="Google Shape;556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i65Y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IuAABDBwAAEzIAAGQKAAAQAAAAJgAAAAgAAAD//////////w=="/>
              </a:ext>
            </a:extLst>
          </p:cNvPicPr>
          <p:nvPr/>
        </p:nvPicPr>
        <p:blipFill>
          <a:blip r:embed="rId62"/>
          <a:stretch>
            <a:fillRect/>
          </a:stretch>
        </p:blipFill>
        <p:spPr>
          <a:xfrm>
            <a:off x="7631430" y="1180465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2" name="Google Shape;557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DoyAACQAwAAWjUAALAGAAAQAAAAJgAAAAgAAAD//////////w=="/>
              </a:ext>
            </a:extLst>
          </p:cNvPicPr>
          <p:nvPr/>
        </p:nvPicPr>
        <p:blipFill>
          <a:blip r:embed="rId63"/>
          <a:stretch>
            <a:fillRect/>
          </a:stretch>
        </p:blipFill>
        <p:spPr>
          <a:xfrm>
            <a:off x="8164830" y="579120"/>
            <a:ext cx="508000" cy="50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3" name="Google Shape;558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v8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CovAACQAwAASjIAALAGAAAQAAAAJgAAAAgAAAD//////////w=="/>
              </a:ext>
            </a:extLst>
          </p:cNvPicPr>
          <p:nvPr/>
        </p:nvPicPr>
        <p:blipFill>
          <a:blip r:embed="rId64"/>
          <a:stretch>
            <a:fillRect/>
          </a:stretch>
        </p:blipFill>
        <p:spPr>
          <a:xfrm>
            <a:off x="7666990" y="579120"/>
            <a:ext cx="508000" cy="50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4" name="Google Shape;559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EVAACXAwAAlBgAAKkGAAAQAAAAJgAAAAgAAAD//////////w=="/>
              </a:ext>
            </a:extLst>
          </p:cNvPicPr>
          <p:nvPr/>
        </p:nvPicPr>
        <p:blipFill>
          <a:blip r:embed="rId65"/>
          <a:stretch>
            <a:fillRect/>
          </a:stretch>
        </p:blipFill>
        <p:spPr>
          <a:xfrm>
            <a:off x="3495675" y="583565"/>
            <a:ext cx="499745" cy="4991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5" name="Google Shape;560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CwtAAD8GAAA1C8AAKUbAAAQAAAAJgAAAAgAAAD//////////w=="/>
              </a:ext>
            </a:extLst>
          </p:cNvPicPr>
          <p:nvPr/>
        </p:nvPicPr>
        <p:blipFill>
          <a:blip r:embed="rId66"/>
          <a:stretch>
            <a:fillRect/>
          </a:stretch>
        </p:blipFill>
        <p:spPr>
          <a:xfrm>
            <a:off x="7343140" y="4061460"/>
            <a:ext cx="431800" cy="432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6" name="Google Shape;561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AktAAD4FAAAsS8AAKAXAAAQAAAAJgAAAAgAAAD//////////w=="/>
              </a:ext>
            </a:extLst>
          </p:cNvPicPr>
          <p:nvPr/>
        </p:nvPicPr>
        <p:blipFill>
          <a:blip r:embed="rId67"/>
          <a:stretch>
            <a:fillRect/>
          </a:stretch>
        </p:blipFill>
        <p:spPr>
          <a:xfrm>
            <a:off x="7320915" y="3408680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7" name="Google Shape;562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GcyAAAlDAAAhzUAAEYPAAAQAAAAJgAAAAgAAAD//////////w=="/>
              </a:ext>
            </a:extLst>
          </p:cNvPicPr>
          <p:nvPr/>
        </p:nvPicPr>
        <p:blipFill>
          <a:blip r:embed="rId68"/>
          <a:stretch>
            <a:fillRect/>
          </a:stretch>
        </p:blipFill>
        <p:spPr>
          <a:xfrm>
            <a:off x="8193405" y="1974215"/>
            <a:ext cx="508000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8" name="Google Shape;563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GIOAACqDAAAHBEAAGQPAAAQAAAAJgAAAAgAAAD//////////w=="/>
              </a:ext>
            </a:extLst>
          </p:cNvPicPr>
          <p:nvPr/>
        </p:nvPicPr>
        <p:blipFill>
          <a:blip r:embed="rId69"/>
          <a:stretch>
            <a:fillRect/>
          </a:stretch>
        </p:blipFill>
        <p:spPr>
          <a:xfrm>
            <a:off x="2338070" y="2058670"/>
            <a:ext cx="443230" cy="4432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9" name="Google Shape;564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P8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IRAACLCAAAJRQAAJ0LAAAQAAAAJgAAAAgAAAD//////////w=="/>
              </a:ext>
            </a:extLst>
          </p:cNvPicPr>
          <p:nvPr/>
        </p:nvPicPr>
        <p:blipFill>
          <a:blip r:embed="rId70"/>
          <a:stretch>
            <a:fillRect/>
          </a:stretch>
        </p:blipFill>
        <p:spPr>
          <a:xfrm>
            <a:off x="2774950" y="1388745"/>
            <a:ext cx="499745" cy="4991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0" name="Google Shape;565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//8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sfAADrHAAA/SAAAM0eAAAQAAAAJgAAAAgAAAD//////////w=="/>
              </a:ext>
            </a:extLst>
          </p:cNvPicPr>
          <p:nvPr/>
        </p:nvPicPr>
        <p:blipFill>
          <a:blip r:embed="rId71"/>
          <a:stretch>
            <a:fillRect/>
          </a:stretch>
        </p:blipFill>
        <p:spPr>
          <a:xfrm>
            <a:off x="5056505" y="4700905"/>
            <a:ext cx="306070" cy="3060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Google Shape;566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LAhAAD8HAAAkyMAAN8eAAAQAAAAJgAAAAgAAAD//////////w=="/>
              </a:ext>
            </a:extLst>
          </p:cNvPicPr>
          <p:nvPr/>
        </p:nvPicPr>
        <p:blipFill>
          <a:blip r:embed="rId72"/>
          <a:stretch>
            <a:fillRect/>
          </a:stretch>
        </p:blipFill>
        <p:spPr>
          <a:xfrm>
            <a:off x="5476240" y="4711700"/>
            <a:ext cx="306705" cy="3067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2" name="Google Shape;567;p10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Q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8QAAD9EAAAQBMAAK4TAAAQAAAAJgAAAAgAAAD//////////w=="/>
              </a:ext>
            </a:extLst>
          </p:cNvPicPr>
          <p:nvPr/>
        </p:nvPicPr>
        <p:blipFill>
          <a:blip r:embed="rId73"/>
          <a:stretch>
            <a:fillRect/>
          </a:stretch>
        </p:blipFill>
        <p:spPr>
          <a:xfrm>
            <a:off x="2691765" y="2761615"/>
            <a:ext cx="437515" cy="4375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9;p9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0FAAB/NwAAYhAAABAAAAAmAAAACAAAAD0wAAAAAAAA"/>
              </a:ext>
            </a:extLst>
          </p:cNvSpPr>
          <p:nvPr>
            <p:ph type="title"/>
          </p:nvPr>
        </p:nvSpPr>
        <p:spPr>
          <a:xfrm>
            <a:off x="500380" y="821055"/>
            <a:ext cx="8521065" cy="18421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Защита проекта</a:t>
            </a:r>
            <a:endParaRPr sz="3000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Тема: </a:t>
            </a:r>
            <a:endParaRPr sz="3000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Google Shape;390;p94"/>
          <p:cNvPicPr>
            <a:extLst>
              <a:ext uri="smNativeData">
                <pr:smNativeData xmlns:pr="smNativeData" xmlns="smNativeData" val="SMDATA_17_acusZxMAAAAlAAAAEQAAAA0AAAAAkAAAAEgAAACQAAAASAAAAAAAAAAAAAAAAAAAAAEAAABQAAAAAAAAAAAA8D8AAAAAAADw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BUMAAAAAAAAYAUAAAAAAABkAAAAZAAAAAAAAAAjAAAABAAAAGY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ADAABCDQAAVRIAAIYbAAAQAAAAJgAAAAgAAAD//////////w=="/>
              </a:ext>
            </a:extLst>
          </p:cNvPicPr>
          <p:nvPr/>
        </p:nvPicPr>
        <p:blipFill>
          <a:blip r:embed="rId3"/>
          <a:srcRect l="0" t="30930" r="0" b="13760"/>
          <a:stretch>
            <a:fillRect/>
          </a:stretch>
        </p:blipFill>
        <p:spPr>
          <a:xfrm>
            <a:off x="629920" y="2155190"/>
            <a:ext cx="2350135" cy="2319020"/>
          </a:xfrm>
          <a:prstGeom prst="ellipse">
            <a:avLst/>
          </a:prstGeom>
          <a:noFill/>
          <a:ln>
            <a:noFill/>
          </a:ln>
          <a:effectLst/>
        </p:spPr>
      </p:pic>
      <p:sp>
        <p:nvSpPr>
          <p:cNvPr id="4" name="Google Shape;391;p94"/>
          <p:cNvSpPr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1BYAALcKAACZLQAABw0AABAAAAAmAAAACAAAAP//////////"/>
              </a:ext>
            </a:extLst>
          </p:cNvSpPr>
          <p:nvPr/>
        </p:nvSpPr>
        <p:spPr>
          <a:xfrm>
            <a:off x="3710940" y="1741805"/>
            <a:ext cx="3701415" cy="37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cap="none">
                <a:solidFill>
                  <a:srgbClr val="9857F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Алексей Механошин</a:t>
            </a:r>
            <a:endParaRPr sz="2300" b="1" cap="none">
              <a:solidFill>
                <a:srgbClr val="9857F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392;p94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Nod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XBMAAAgSAAB7OAAApRQAABAgAAAmAAAACAAAAP//////////"/>
              </a:ext>
            </a:extLst>
          </p:cNvSpPr>
          <p:nvPr/>
        </p:nvSpPr>
        <p:spPr>
          <a:xfrm>
            <a:off x="3147060" y="2931160"/>
            <a:ext cx="6034405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Сетевые специалисты</a:t>
            </a:r>
            <a:r>
              <a:rPr lang="en-us" sz="1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, </a:t>
            </a:r>
            <a:r>
              <a:rPr lang="ru-ru" sz="1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горящие желанием реализовать данный проект</a:t>
            </a:r>
            <a:endParaRPr sz="1300" cap="none"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</p:txBody>
      </p:sp>
      <p:sp>
        <p:nvSpPr>
          <p:cNvPr id="6" name="Google Shape;391;p94"/>
          <p:cNvSpPr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d7d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1BYAAAUOAACZLQAAVRAAABAAAAAmAAAACAAAAP//////////"/>
              </a:ext>
            </a:extLst>
          </p:cNvSpPr>
          <p:nvPr/>
        </p:nvSpPr>
        <p:spPr>
          <a:xfrm>
            <a:off x="3710940" y="2279015"/>
            <a:ext cx="3701415" cy="37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cap="none">
                <a:solidFill>
                  <a:srgbClr val="9857F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Александр Подлеснов</a:t>
            </a:r>
            <a:endParaRPr sz="2300" b="1" cap="none">
              <a:solidFill>
                <a:srgbClr val="9857F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2;p107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mFf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FfzAP///wEAAAAAAAAAAAAAAAAAAAAAAAAAAAAAAAAAAAAAAAAAAAAAAAJ/f38AWVlZA8zMzADAwP8Af39/AAAAAAAAAAAAAAAAAAAAAAAAAAAAIQAAABgAAAAUAAAAIiEAADcBAAB2NgAAbA4AABAAAAAmAAAACAAAAP//////////"/>
              </a:ext>
            </a:extLst>
          </p:cNvSpPr>
          <p:nvPr/>
        </p:nvSpPr>
        <p:spPr>
          <a:xfrm>
            <a:off x="5386070" y="197485"/>
            <a:ext cx="3467100" cy="2146935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3" name="Google Shape;573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P7+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JAGAAAEAwAAIg0AAKoI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90220"/>
            <a:ext cx="1068070" cy="918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oogle Shape;574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CINAAAEAwAAahMAAKoI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134870" y="490220"/>
            <a:ext cx="1021080" cy="918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575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/v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MGAAAaCQAAvwwAAFAO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129665" y="1479550"/>
            <a:ext cx="942340" cy="8470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Google Shape;576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CINAACqCAAAahMAAFAO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134870" y="1408430"/>
            <a:ext cx="1021080" cy="918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Google Shape;577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GkqAAB7BwAAkDUAAFgL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6894195" y="1216025"/>
            <a:ext cx="1812925" cy="6280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Google Shape;578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C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EpAAAEAwAABzUAAOAG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6807835" y="490220"/>
            <a:ext cx="1812290" cy="627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Google Shape;579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5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CEjAABFAwAA7CgAAKoKAAAQAAAAJgAAAAgAAAD//////////w=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710555" y="531495"/>
            <a:ext cx="941705" cy="12020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Google Shape;580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CAf0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A0GAAAgFAAACwoAAHwaAAAQAAAAJgAAAAgAAAD//////////w=="/>
              </a:ext>
            </a:extLst>
          </p:cNvPicPr>
          <p:nvPr/>
        </p:nvPicPr>
        <p:blipFill>
          <a:blip r:embed="rId10"/>
          <a:stretch>
            <a:fillRect/>
          </a:stretch>
        </p:blipFill>
        <p:spPr>
          <a:xfrm>
            <a:off x="983615" y="3271520"/>
            <a:ext cx="648970" cy="10337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Google Shape;581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PAAAAPz///8eAAAAZAAAAGQAAAAAAAAAy8vLADwAAAD8////HgAAAGQAAABkAAAAAAAAAAcAAAA4AAAAAAAAAAAAAAAAAAAA////AAAAAAAAAAAAAAAAAAAAAAAAAAAAAAAAAAAAAABkAAAAZAAAAAAAAAAjAAAABAAAAGQAAAAXAAAAFAAAAAAAAAAAAAAA/38AAP9/AAAAAAAACQAAAAQAAAABAAAAHgAAAGgAAAAAAAAAAAAAAAAAAAAAAAAAAAAAABAnAAAQJwAAAAAAAAAAAAAAAAAAAAAAAAAAAAAAAAAAAAAAAAAAAAC0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AAAAADLy8sAwMD/AH9/fwAAAAAAAAAAAAAAAAD///8AAAAAACEAAAAYAAAAFAAAALYcAAB0EQAATCgAAEEWAAAQAAAAJgAAAAgAAAD//////////w=="/>
              </a:ext>
            </a:extLst>
          </p:cNvPicPr>
          <p:nvPr/>
        </p:nvPicPr>
        <p:blipFill>
          <a:blip r:embed="rId11"/>
          <a:stretch>
            <a:fillRect/>
          </a:stretch>
        </p:blipFill>
        <p:spPr>
          <a:xfrm>
            <a:off x="4667250" y="2837180"/>
            <a:ext cx="1883410" cy="780415"/>
          </a:xfrm>
          <a:prstGeom prst="rect">
            <a:avLst/>
          </a:prstGeom>
          <a:noFill/>
          <a:ln>
            <a:noFill/>
          </a:ln>
          <a:effectLst>
            <a:outerShdw blurRad="114300" dist="19219" dir="5855679" algn="bl">
              <a:srgbClr val="000000">
                <a:alpha val="40000"/>
              </a:srgbClr>
            </a:outerShdw>
          </a:effectLst>
        </p:spPr>
      </p:pic>
      <p:pic>
        <p:nvPicPr>
          <p:cNvPr id="12" name="Google Shape;582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PAAAAPz///8eAAAAZAAAAGQAAAAAAAAAy8vLADwAAAD8////HgAAAGQAAABkAAAAAAAAAAcAAAA4AAAAAAAAAAAAAAAAAAAA////AAAAAAAAAAAAAAAAAAAAAAAAAAAAAAAAAAAAAABkAAAAZAAAAAAAAAAjAAAABAAAAGQAAAAXAAAAFAAAAAAAAAAAAAAA/38AAP9/AAAAAAAACQAAAAQAAAAAAAAAHgAAAGgAAAAAAAAAAAAAAAAAAAAAAAAAAAAAABAnAAAQJwAAAAAAAAAAAAAAAAAAAAAAAAAAAAAAAAAAAAAAAAAAAAC0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AAAAADLy8sAwMD/AH9/fwAAAAAAAAAAAAAAAAD///8AAAAAACEAAAAYAAAAFAAAAEAcAABDFwAAPCgAAPkbAAAQAAAAJgAAAAgAAAD//////////w=="/>
              </a:ext>
            </a:extLst>
          </p:cNvPicPr>
          <p:nvPr/>
        </p:nvPicPr>
        <p:blipFill>
          <a:blip r:embed="rId12"/>
          <a:stretch>
            <a:fillRect/>
          </a:stretch>
        </p:blipFill>
        <p:spPr>
          <a:xfrm>
            <a:off x="4592320" y="3781425"/>
            <a:ext cx="1948180" cy="765810"/>
          </a:xfrm>
          <a:prstGeom prst="rect">
            <a:avLst/>
          </a:prstGeom>
          <a:noFill/>
          <a:ln>
            <a:noFill/>
          </a:ln>
          <a:effectLst>
            <a:outerShdw blurRad="114300" dist="19219" dir="5855679" algn="bl">
              <a:srgbClr val="000000">
                <a:alpha val="40000"/>
              </a:srgbClr>
            </a:outerShdw>
          </a:effectLst>
        </p:spPr>
      </p:pic>
      <p:pic>
        <p:nvPicPr>
          <p:cNvPr id="13" name="Google Shape;583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PAAAAPz///8eAAAAZAAAAGQAAAAAAAAAy8vLADwAAAD8////HgAAAGQAAABkAAAAAAAAAAcAAAA4AAAAAAAAAAAAAAAAAAAA////AAAAAAAAAAAAAAAAAAAAAAAAAAAAAAAAAAAAAABkAAAAZAAAAAAAAAAjAAAABAAAAGQAAAAXAAAAFAAAAAAAAAAAAAAA/38AAP9/AAAAAAAACQAAAAQAAAAAAAAAHgAAAGgAAAAAAAAAAAAAAAAAAAAAAAAAAAAAABAnAAAQJwAAAAAAAAAAAAAAAAAAAAAAAAAAAAAAAAAAAAAAAAAAAAC0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AAAAADLy8sAwMD/AH9/fwAAAAAAAAAAAAAAAAD///8AAAAAACEAAAAYAAAAFAAAAP8pAABYFwAA+zUAAA4cAAAQAAAAJgAAAAgAAAD//////////w=="/>
              </a:ext>
            </a:extLst>
          </p:cNvPicPr>
          <p:nvPr/>
        </p:nvPicPr>
        <p:blipFill>
          <a:blip r:embed="rId13"/>
          <a:stretch>
            <a:fillRect/>
          </a:stretch>
        </p:blipFill>
        <p:spPr>
          <a:xfrm>
            <a:off x="6826885" y="3794760"/>
            <a:ext cx="1948180" cy="765810"/>
          </a:xfrm>
          <a:prstGeom prst="rect">
            <a:avLst/>
          </a:prstGeom>
          <a:noFill/>
          <a:ln>
            <a:noFill/>
          </a:ln>
          <a:effectLst>
            <a:outerShdw blurRad="114300" dist="19219" dir="5855679" algn="bl">
              <a:srgbClr val="000000">
                <a:alpha val="40000"/>
              </a:srgbClr>
            </a:outerShdw>
          </a:effectLst>
        </p:spPr>
      </p:pic>
      <p:pic>
        <p:nvPicPr>
          <p:cNvPr id="14" name="Google Shape;584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PAAAAPz///8eAAAAZAAAAGQAAAAAAAAAy8vLADwAAAD8////HgAAAGQAAABkAAAAAAAAAAcAAAA4AAAAAAAAAAAAAAAAAAAA////AAAAAAAAAAAAAAAAAAAAAAAAAAAAAAAAAAAAAABkAAAAZAAAAAAAAAAjAAAABAAAAGQAAAAXAAAAFAAAAAAAAAAAAAAA/38AAP9/AAAAAAAACQAAAAQAAAAAAAAAHgAAAGgAAAAAAAAAAAAAAAAAAAAAAAAAAAAAABAnAAAQJwAAAAAAAAAAAAAAAAAAAAAAAAAAAAAAAAAAAAAAAAAAAAC0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AAAAADLy8sAwMD/AH9/fwAAAAAAAAAAAAAAAAD///8AAAAAACEAAAAYAAAAFAAAAHoqAAB0EQAAdjYAAGwWAAAQAAAAJgAAAAgAAAD//////////w=="/>
              </a:ext>
            </a:extLst>
          </p:cNvPicPr>
          <p:nvPr/>
        </p:nvPicPr>
        <p:blipFill>
          <a:blip r:embed="rId14"/>
          <a:stretch>
            <a:fillRect/>
          </a:stretch>
        </p:blipFill>
        <p:spPr>
          <a:xfrm>
            <a:off x="6904990" y="2837180"/>
            <a:ext cx="1948180" cy="807720"/>
          </a:xfrm>
          <a:prstGeom prst="rect">
            <a:avLst/>
          </a:prstGeom>
          <a:noFill/>
          <a:ln>
            <a:noFill/>
          </a:ln>
          <a:effectLst>
            <a:outerShdw blurRad="114300" dist="19219" dir="5855679" algn="bl">
              <a:srgbClr val="000000">
                <a:alpha val="40000"/>
              </a:srgbClr>
            </a:outerShdw>
          </a:effectLst>
        </p:spPr>
      </p:pic>
      <p:pic>
        <p:nvPicPr>
          <p:cNvPr id="15" name="Google Shape;585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AP7+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AQMAAB6FAAAvBEAACMaAAAQAAAAJgAAAAgAAAD//////////w=="/>
              </a:ext>
            </a:extLst>
          </p:cNvPicPr>
          <p:nvPr/>
        </p:nvPicPr>
        <p:blipFill>
          <a:blip r:embed="rId15"/>
          <a:stretch>
            <a:fillRect/>
          </a:stretch>
        </p:blipFill>
        <p:spPr>
          <a:xfrm>
            <a:off x="1953260" y="3328670"/>
            <a:ext cx="929640" cy="9201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Google Shape;586;p10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LYSAAC0FAAAcxcAAOgZAAAQAAAAJgAAAAgAAAD//////////w=="/>
              </a:ext>
            </a:extLst>
          </p:cNvPicPr>
          <p:nvPr/>
        </p:nvPicPr>
        <p:blipFill>
          <a:blip r:embed="rId16"/>
          <a:stretch>
            <a:fillRect/>
          </a:stretch>
        </p:blipFill>
        <p:spPr>
          <a:xfrm>
            <a:off x="3041650" y="3365500"/>
            <a:ext cx="770255" cy="8458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1;p10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AgQAAHACAABpMwAAmhs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Шаблоны, которые вы можете использовать для рассказа о своем проекте</a:t>
            </a:r>
          </a:p>
        </p:txBody>
      </p:sp>
      <p:pic>
        <p:nvPicPr>
          <p:cNvPr id="3" name="Google Shape;592;p108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8wAACmAgAAdjYAAG0I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14005" y="430530"/>
            <a:ext cx="939165" cy="9391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7;p109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cAQAAB8FAADQMwAAJAoAABAgAAAmAAAACAAAAP//////////"/>
              </a:ext>
            </a:extLst>
          </p:cNvSpPr>
          <p:nvPr/>
        </p:nvSpPr>
        <p:spPr>
          <a:xfrm>
            <a:off x="721360" y="832485"/>
            <a:ext cx="7701280" cy="815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300" b="1" cap="none">
                <a:solidFill>
                  <a:srgbClr val="6402BA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Определение – это</a:t>
            </a:r>
            <a:endParaRPr sz="2300" cap="none">
              <a:solidFill>
                <a:srgbClr val="6402BA"/>
              </a:solidFill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</p:txBody>
      </p:sp>
      <p:sp>
        <p:nvSpPr>
          <p:cNvPr id="3" name="Google Shape;598;p109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cAQAADUMAAD7MQAACBcAABAgAAAmAAAACAAAAP//////////"/>
              </a:ext>
            </a:extLst>
          </p:cNvSpPr>
          <p:nvPr/>
        </p:nvSpPr>
        <p:spPr>
          <a:xfrm>
            <a:off x="721360" y="1984375"/>
            <a:ext cx="7403465" cy="1759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описание данных в виде набора сущностей, отношений между ними, атрибутов сущностей, </a:t>
            </a:r>
            <a:endParaRPr sz="2300" cap="none"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их типов данных, соглашений об именовании </a:t>
            </a:r>
            <a:endParaRPr sz="2300" cap="none"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и правил проверки целостностей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3;p11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sgMAALMCAACdLAAAcQkAABAAAAAmAAAACAAAAD0wAAAAAAAA"/>
              </a:ext>
            </a:extLst>
          </p:cNvSpPr>
          <p:nvPr>
            <p:ph type="title"/>
          </p:nvPr>
        </p:nvSpPr>
        <p:spPr>
          <a:xfrm>
            <a:off x="600710" y="438785"/>
            <a:ext cx="6651625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Слайды с “кнопками” </a:t>
            </a:r>
          </a:p>
        </p:txBody>
      </p:sp>
      <p:sp>
        <p:nvSpPr>
          <p:cNvPr id="3" name="Google Shape;604;p110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AAA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bgQAAHEJAACnJQAAORIAABAAAAAmAAAACAAAAP//////////"/>
              </a:ext>
            </a:extLst>
          </p:cNvSpPr>
          <p:nvPr/>
        </p:nvSpPr>
        <p:spPr>
          <a:xfrm>
            <a:off x="720090" y="1534795"/>
            <a:ext cx="5400675" cy="142748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Тезис 1/Определение 1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605;p110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ZAK6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AAA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ZAK6AP///wEAAAAAAAAAAAAAAAAAAAAAAAAAAAAAAAAAAAAAAAAAAAAAAAJ/f38AAAAAAMvLywDAwP8Af39/AAAAAAAAAAAAAAAAAAAAAAAAAAAAIQAAABgAAAAUAAAAbgQAADUUAACnJQAA/RwAABAAAAAmAAAACAAAAP//////////"/>
              </a:ext>
            </a:extLst>
          </p:cNvSpPr>
          <p:nvPr/>
        </p:nvSpPr>
        <p:spPr>
          <a:xfrm>
            <a:off x="720090" y="3284855"/>
            <a:ext cx="5400675" cy="142748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solidFill>
                  <a:srgbClr val="FFFFFF"/>
                </a:solidFill>
                <a:latin typeface="Roboto Medium" pitchFamily="0" charset="0"/>
                <a:ea typeface="Roboto Medium" pitchFamily="0" charset="0"/>
                <a:cs typeface="Roboto Medium" pitchFamily="0" charset="0"/>
              </a:rPr>
              <a:t>Тезис 2 (выбирая его, словно щелкаем на него мышью,</a:t>
            </a:r>
            <a:endParaRPr cap="none">
              <a:solidFill>
                <a:srgbClr val="FFFFFF"/>
              </a:solidFill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solidFill>
                  <a:srgbClr val="FFFFFF"/>
                </a:solidFill>
                <a:latin typeface="Roboto Medium" pitchFamily="0" charset="0"/>
                <a:ea typeface="Roboto Medium" pitchFamily="0" charset="0"/>
                <a:cs typeface="Roboto Medium" pitchFamily="0" charset="0"/>
              </a:rPr>
              <a:t>и в следующем слайде раскрываем выбранную </a:t>
            </a:r>
            <a:endParaRPr cap="none">
              <a:solidFill>
                <a:srgbClr val="FFFFFF"/>
              </a:solidFill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solidFill>
                  <a:srgbClr val="FFFFFF"/>
                </a:solidFill>
                <a:latin typeface="Roboto Medium" pitchFamily="0" charset="0"/>
                <a:ea typeface="Roboto Medium" pitchFamily="0" charset="0"/>
                <a:cs typeface="Roboto Medium" pitchFamily="0" charset="0"/>
              </a:rPr>
              <a:t>мысль полностью) / Определение 2</a:t>
            </a:r>
            <a:endParaRPr cap="none">
              <a:solidFill>
                <a:srgbClr val="FFFFFF"/>
              </a:solidFill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</p:txBody>
      </p:sp>
      <p:pic>
        <p:nvPicPr>
          <p:cNvPr id="5" name="Google Shape;606;p11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G4hAABfGAAAziYAAP0c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434330" y="3961765"/>
            <a:ext cx="873760" cy="7505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1;p111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ZAK6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AAA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ZAK6AP///wEAAAAAAAAAAAAAAAAAAAAAAAAAAAAAAAAAAAAAAAAAAAAAAAJ/f38AAAAAAMvLywDAwP8Af39/AAAAAAAAAAAAAAAAAAAAAAAAAAAAIQAAABgAAAAUAAAANwYAAIoJAACHMAAAUhIAABAAAAAmAAAACAAAAP//////////"/>
              </a:ext>
            </a:extLst>
          </p:cNvSpPr>
          <p:nvPr/>
        </p:nvSpPr>
        <p:spPr>
          <a:xfrm>
            <a:off x="1010285" y="1550670"/>
            <a:ext cx="6878320" cy="142748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cap="none">
                <a:solidFill>
                  <a:srgbClr val="FFFFFF"/>
                </a:solidFill>
                <a:latin typeface="Roboto Medium" pitchFamily="0" charset="0"/>
                <a:ea typeface="Roboto Medium" pitchFamily="0" charset="0"/>
                <a:cs typeface="Roboto Medium" pitchFamily="0" charset="0"/>
              </a:rPr>
              <a:t>Определение</a:t>
            </a:r>
            <a:r>
              <a:rPr lang="ru-ru" cap="none">
                <a:solidFill>
                  <a:srgbClr val="FFFFFF"/>
                </a:solidFill>
                <a:latin typeface="Roboto Medium" pitchFamily="0" charset="0"/>
                <a:ea typeface="Roboto Medium" pitchFamily="0" charset="0"/>
                <a:cs typeface="Roboto Medium" pitchFamily="0" charset="0"/>
              </a:rPr>
              <a:t> – </a:t>
            </a:r>
            <a:r>
              <a:rPr lang="ru-ru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3" name="Google Shape;612;p11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CgrAAChDgAAhzAAAEAT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015480" y="2378075"/>
            <a:ext cx="873125" cy="7512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7;p112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ZAK6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AAA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ZAK6AP///wEAAAAAAAAAAAAAAAAAAAAAAAAAAAAAAAAAAAAAAAAAAAAAAAJ/f38AAAAAAMvLywDAwP8Af39/AAAAAAAAAAAAAAAAAAAAAAAAAAAAIQAAABgAAAAUAAAAUAsAAE8HAADRKQAAggwAABAAAAAmAAAACAAAAP//////////"/>
              </a:ext>
            </a:extLst>
          </p:cNvSpPr>
          <p:nvPr/>
        </p:nvSpPr>
        <p:spPr>
          <a:xfrm>
            <a:off x="1838960" y="1188085"/>
            <a:ext cx="4958715" cy="845185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В этой статье мы будем завершать тему мониторинга и поговорим о мониторинге </a:t>
            </a:r>
            <a:endParaRPr sz="1300" b="1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работы самих приложений. 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3" name="Google Shape;618;p112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EwQAAHMDAABMJgAAPAcAABAgAAAmAAAACAAAAP//////////"/>
              </a:ext>
            </a:extLst>
          </p:cNvSpPr>
          <p:nvPr/>
        </p:nvSpPr>
        <p:spPr>
          <a:xfrm>
            <a:off x="662305" y="560705"/>
            <a:ext cx="5563235" cy="615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В этой статье мы будем завершать тему мониторинга </a:t>
            </a:r>
            <a:endParaRPr sz="1300" b="1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и поговорим о мониторинге работы самих приложений. </a:t>
            </a:r>
            <a:endParaRPr sz="13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619;p112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AAA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UAsAAHYOAADRKQAAChMAABAAAAAmAAAACAAAAP//////////"/>
              </a:ext>
            </a:extLst>
          </p:cNvSpPr>
          <p:nvPr/>
        </p:nvSpPr>
        <p:spPr>
          <a:xfrm>
            <a:off x="1838960" y="2350770"/>
            <a:ext cx="4958715" cy="7442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620;p112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dAkAANwOAAAhJwAApRIAABAgAAAmAAAACAAAAP//////////"/>
              </a:ext>
            </a:extLst>
          </p:cNvSpPr>
          <p:nvPr/>
        </p:nvSpPr>
        <p:spPr>
          <a:xfrm>
            <a:off x="1536700" y="2415540"/>
            <a:ext cx="4824095" cy="615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Какими средствами и как можно осуществлять сбор метрик с приложений и что такое трассировка.</a:t>
            </a:r>
          </a:p>
        </p:txBody>
      </p:sp>
      <p:sp>
        <p:nvSpPr>
          <p:cNvPr id="6" name="Google Shape;621;p112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AAA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UAsAAP8UAADRKQAAMhoAABAAAAAmAAAACAAAAP//////////"/>
              </a:ext>
            </a:extLst>
          </p:cNvSpPr>
          <p:nvPr/>
        </p:nvSpPr>
        <p:spPr>
          <a:xfrm>
            <a:off x="1838960" y="3413125"/>
            <a:ext cx="4958715" cy="84518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7" name="Google Shape;622;p112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dAkAAP8UAABnKAAAMhoAABAgAAAmAAAACAAAAP//////////"/>
              </a:ext>
            </a:extLst>
          </p:cNvSpPr>
          <p:nvPr/>
        </p:nvSpPr>
        <p:spPr>
          <a:xfrm>
            <a:off x="1536700" y="3413125"/>
            <a:ext cx="5031105" cy="8451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457200" indent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13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</a:p>
        </p:txBody>
      </p:sp>
      <p:pic>
        <p:nvPicPr>
          <p:cNvPr id="8" name="Google Shape;623;p112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CglAACKCAAAiCoAACg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040120" y="1388110"/>
            <a:ext cx="873760" cy="7505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8;p113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xAMAAF4CAABMNgAAWAYAABAgAAAmAAAACAAAAD0wAAAAAAAA"/>
              </a:ext>
            </a:extLst>
          </p:cNvSpPr>
          <p:nvPr>
            <p:ph type="title"/>
          </p:nvPr>
        </p:nvSpPr>
        <p:spPr>
          <a:xfrm>
            <a:off x="612140" y="384810"/>
            <a:ext cx="8214360" cy="64643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Заголовок: главная мысль слайда </a:t>
            </a:r>
          </a:p>
        </p:txBody>
      </p:sp>
      <p:sp>
        <p:nvSpPr>
          <p:cNvPr id="3" name="Google Shape;629;p113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xAMAAMYFAAAhLQAAVAgAABAgAAAmAAAACAAAAD0wAAAAAAAA"/>
              </a:ext>
            </a:extLst>
          </p:cNvSpPr>
          <p:nvPr>
            <p:ph type="title"/>
          </p:nvPr>
        </p:nvSpPr>
        <p:spPr>
          <a:xfrm>
            <a:off x="612140" y="938530"/>
            <a:ext cx="6724015" cy="41529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Подзаголовок – дополнение к основной мысли</a:t>
            </a:r>
            <a:endParaRPr sz="1500" b="0" cap="none"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</p:txBody>
      </p:sp>
      <p:pic>
        <p:nvPicPr>
          <p:cNvPr id="4" name="Google Shape;630;p113"/>
          <p:cNvPicPr>
            <a:extLst>
              <a:ext uri="smNativeData">
                <pr:smNativeData xmlns:pr="smNativeData" xmlns="smNativeData" val="SMDATA_17_acusZxMAAAAlAAAAEQAAAA0AAAAAkAAAAEgAAACQAAAASAAAAAAAAAAAAAAAAAAAAAEAAABQAAAAhbacS3FV1T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MDAAAAAAAAAwMAAAAAAABkAAAAZAAAAAAAAAAjAAAABAAAAGU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EclAABHCQAAMjUAAJUaAAAQAAAAJgAAAAgAAAD//////////w=="/>
              </a:ext>
            </a:extLst>
          </p:cNvPicPr>
          <p:nvPr/>
        </p:nvPicPr>
        <p:blipFill>
          <a:blip r:embed="rId3"/>
          <a:srcRect l="0" t="7710" r="0" b="7710"/>
          <a:stretch>
            <a:fillRect/>
          </a:stretch>
        </p:blipFill>
        <p:spPr>
          <a:xfrm>
            <a:off x="6059805" y="1508125"/>
            <a:ext cx="2587625" cy="28130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</p:pic>
      <p:sp>
        <p:nvSpPr>
          <p:cNvPr id="5" name="Google Shape;631;p113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FAQAAMsLAABAHQAAEhgAABAgAAAmAAAACAAAAP//////////"/>
              </a:ext>
            </a:extLst>
          </p:cNvSpPr>
          <p:nvPr/>
        </p:nvSpPr>
        <p:spPr>
          <a:xfrm>
            <a:off x="662940" y="1917065"/>
            <a:ext cx="4091940" cy="199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45720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Roboto" pitchFamily="0" charset="0"/>
              <a:buChar char="●"/>
            </a:pPr>
            <a:r>
              <a:rPr lang="ru-ru" sz="13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Источников много </a:t>
            </a:r>
            <a:endParaRPr sz="13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Roboto" pitchFamily="0" charset="0"/>
              <a:buChar char="●"/>
            </a:pPr>
            <a:r>
              <a:rPr lang="ru-ru" sz="13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от различных аспектов, этот путь может состоять из разных узлов. </a:t>
            </a:r>
            <a:endParaRPr sz="13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6;p114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QwQAAE0IAAC0MAAAIxsAABAgAAAmAAAACAAAAP//////////"/>
              </a:ext>
            </a:extLst>
          </p:cNvSpPr>
          <p:nvPr/>
        </p:nvSpPr>
        <p:spPr>
          <a:xfrm>
            <a:off x="692785" y="1349375"/>
            <a:ext cx="7224395" cy="3061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В этой статье мы будем завершать тему мониторинга </a:t>
            </a:r>
            <a:endParaRPr sz="15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и поговорим о мониторинге работы самих приложений. </a:t>
            </a:r>
            <a:endParaRPr sz="15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Какими средствами и как можно осуществлять сбор </a:t>
            </a:r>
            <a:endParaRPr sz="15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метрик с приложений и что такое трассировка.</a:t>
            </a:r>
            <a:endParaRPr sz="15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 уже говорилось в предыдущих статьях, мы можем</a:t>
            </a:r>
            <a:endParaRPr sz="15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осуществлять сбор количественных показателей </a:t>
            </a:r>
            <a:endParaRPr sz="15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по событиям, формирующим тренды с помощью метрик.</a:t>
            </a:r>
            <a:endParaRPr sz="15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3" name="Google Shape;637;p114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MQDAADxCAAAtAUAAOEK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1453515"/>
            <a:ext cx="314960" cy="3149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638;p114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xAMAAJ0CAABMNgAAlwYAABAgAAAmAAAACAAAAD0wAAAAAAAA"/>
              </a:ext>
            </a:extLst>
          </p:cNvSpPr>
          <p:nvPr>
            <p:ph type="title"/>
          </p:nvPr>
        </p:nvSpPr>
        <p:spPr>
          <a:xfrm>
            <a:off x="612140" y="424815"/>
            <a:ext cx="8214360" cy="64643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Главная мысль слайда</a:t>
            </a:r>
          </a:p>
        </p:txBody>
      </p:sp>
      <p:pic>
        <p:nvPicPr>
          <p:cNvPr id="5" name="Google Shape;639;p114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C4KD3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MQDAAC0DgAAtAUAAKQ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2390140"/>
            <a:ext cx="314960" cy="3149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Google Shape;640;p114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MQDAAB3FAAAtAUAAGcW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3326765"/>
            <a:ext cx="314960" cy="3149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5;p11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w6Y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1gMAAKYCAABAOAAAYwkAABAAAAAmAAAACAAAAD0wAAAAAAAA"/>
              </a:ext>
            </a:extLst>
          </p:cNvSpPr>
          <p:nvPr>
            <p:ph type="title"/>
          </p:nvPr>
        </p:nvSpPr>
        <p:spPr>
          <a:xfrm>
            <a:off x="623570" y="430530"/>
            <a:ext cx="8520430" cy="10953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solidFill>
                  <a:srgbClr val="050505"/>
                </a:solidFill>
              </a:rPr>
              <a:t>Слайд со списком </a:t>
            </a:r>
            <a:endParaRPr cap="none">
              <a:solidFill>
                <a:srgbClr val="050505"/>
              </a:solidFill>
            </a:endParaRPr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623570" y="1391920"/>
          <a:ext cx="7239000" cy="1828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585"/>
                <a:gridCol w="6749415"/>
              </a:tblGrid>
              <a:tr h="28575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1.</a:t>
                      </a:r>
                      <a:endParaRPr sz="15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68580" marB="6858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68580" marB="6858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285750"/>
                  </a:ext>
                </a:extLst>
              </a:tr>
              <a:tr h="28575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2.</a:t>
                      </a:r>
                      <a:endParaRPr sz="15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68580" marB="6858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68580" marB="6858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285750"/>
                  </a:ext>
                </a:extLst>
              </a:tr>
              <a:tr h="28575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3.</a:t>
                      </a:r>
                      <a:endParaRPr sz="15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68580" marB="6858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68580" marB="6858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285750"/>
                  </a:ext>
                </a:extLst>
              </a:tr>
              <a:tr h="28575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4.</a:t>
                      </a:r>
                      <a:endParaRPr sz="15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68580" marB="6858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68580" marB="6858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285750"/>
                  </a:ext>
                </a:extLst>
              </a:tr>
              <a:tr h="28575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5.</a:t>
                      </a:r>
                      <a:endParaRPr sz="15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68580" marB="6858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68580" marB="6858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28575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1;p116"/>
          <p:cNvSpPr>
            <a:spLocks noGrp="1" noChangeArrowheads="1"/>
            <a:extLst>
              <a:ext uri="smNativeData">
                <pr:smNativeData xmlns:pr="smNativeData" xmlns="smNativeData" val="SMDATA_15_acusZxMAAAAlAAAAZAAAAE0AAAAAAAAAABQ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hwMAAGMCAAAJNgAANgUAABAgAAAmAAAACAAAAD0wAAD/HwAA"/>
              </a:ext>
            </a:extLst>
          </p:cNvSpPr>
          <p:nvPr>
            <p:ph type="title"/>
          </p:nvPr>
        </p:nvSpPr>
        <p:spPr>
          <a:xfrm>
            <a:off x="573405" y="387985"/>
            <a:ext cx="8210550" cy="459105"/>
          </a:xfrm>
          <a:noFill/>
          <a:ln>
            <a:noFill/>
          </a:ln>
        </p:spPr>
        <p:txBody>
          <a:bodyPr vert="horz" wrap="square" lIns="0" tIns="12700" rIns="0" bIns="0" numCol="1" spcCol="215900" anchor="t">
            <a:prstTxWarp prst="textNoShape">
              <a:avLst/>
            </a:prstTxWarp>
          </a:bodyPr>
          <a:lstStyle/>
          <a:p>
            <a:pPr marL="12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cap="none"/>
              <a:t>Слайд со списком</a:t>
            </a:r>
            <a:endParaRPr sz="2900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629920" y="1258570"/>
          <a:ext cx="8210550" cy="1584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00475"/>
                <a:gridCol w="4410075"/>
              </a:tblGrid>
              <a:tr h="47942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7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1. Описание эксперимента</a:t>
                      </a:r>
                      <a:r>
                        <a:rPr lang="ru-ru" sz="1700" b="1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</a:t>
                      </a: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7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2. Технические детали</a:t>
                      </a:r>
                      <a:endParaRPr sz="17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79425"/>
                  </a:ext>
                </a:extLst>
              </a:tr>
              <a:tr h="1016000">
                <a:tc>
                  <a:txBody>
                    <a:bodyPr wrap="square" numCol="1"/>
                    <a:lstStyle/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  Гипотеза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  Целевая аудитория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  Ожидаемый результат</a:t>
                      </a: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457200" marR="0" indent="-3175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7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</a:t>
                      </a: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Реализация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Настройки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Метрики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1016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95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UAMAACYCAAC6NwAAOAYAABAgAAAmAAAACAAAAD0wAAAAAAAA"/>
              </a:ext>
            </a:extLst>
          </p:cNvSpPr>
          <p:nvPr>
            <p:ph type="title"/>
          </p:nvPr>
        </p:nvSpPr>
        <p:spPr>
          <a:xfrm>
            <a:off x="538480" y="349250"/>
            <a:ext cx="8520430" cy="66167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План защиты</a:t>
            </a:r>
          </a:p>
        </p:txBody>
      </p:sp>
      <p:sp>
        <p:nvSpPr>
          <p:cNvPr id="3" name="Google Shape;398;p95"/>
          <p:cNvSpPr>
            <a:extLst>
              <a:ext uri="smNativeData">
                <pr:smNativeData xmlns:pr="smNativeData" xmlns="smNativeData" val="SMDATA_15_acusZxMAAAAlAAAAZQAAAA0AAAAA/wAAAJAAAAD/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F8AY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C0JAADTGwAAfQsAABAAAAAmAAAACAAAAP//////////"/>
              </a:ext>
            </a:extLst>
          </p:cNvSpPr>
          <p:nvPr/>
        </p:nvSpPr>
        <p:spPr>
          <a:xfrm>
            <a:off x="1137920" y="1491615"/>
            <a:ext cx="3385185" cy="375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Цель и задачи проекта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399;p95"/>
          <p:cNvSpPr>
            <a:extLst>
              <a:ext uri="smNativeData">
                <pr:smNativeData xmlns:pr="smNativeData" xmlns="smNativeData" val="SMDATA_15_acusZxMAAAAlAAAAZQAAAA0AAAAA/wAAAJAAAAD/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V7j/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L4MAADTGwAADw8AABAAAAAmAAAACAAAAP//////////"/>
              </a:ext>
            </a:extLst>
          </p:cNvSpPr>
          <p:nvPr/>
        </p:nvSpPr>
        <p:spPr>
          <a:xfrm>
            <a:off x="1137920" y="2071370"/>
            <a:ext cx="3385185" cy="37655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Какие технологии использовались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400;p95"/>
          <p:cNvSpPr>
            <a:extLst>
              <a:ext uri="smNativeData">
                <pr:smNativeData xmlns:pr="smNativeData" xmlns="smNativeData" val="SMDATA_15_acusZxMAAAAlAAAAZQAAAA0AAAAA/wAAAJAAAAD/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Niaf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FAQAADTGwAAoBIAABAAAAAmAAAACAAAAP//////////"/>
              </a:ext>
            </a:extLst>
          </p:cNvSpPr>
          <p:nvPr/>
        </p:nvSpPr>
        <p:spPr>
          <a:xfrm>
            <a:off x="1137920" y="2651760"/>
            <a:ext cx="3385185" cy="375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Что получилось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401;p95"/>
          <p:cNvSpPr>
            <a:extLst>
              <a:ext uri="smNativeData">
                <pr:smNativeData xmlns:pr="smNativeData" xmlns="smNativeData" val="SMDATA_15_acusZxMAAAAlAAAAZQAAAA0AAAAA/wAAAJAAAAD/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F8AY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PgTAADTGwAASRYAABAAAAAmAAAACAAAAP//////////"/>
              </a:ext>
            </a:extLst>
          </p:cNvSpPr>
          <p:nvPr/>
        </p:nvSpPr>
        <p:spPr>
          <a:xfrm>
            <a:off x="1137920" y="3246120"/>
            <a:ext cx="3385185" cy="37655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Выводы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cxnSp>
        <p:nvCxnSpPr>
          <p:cNvPr id="7" name="Google Shape;402;p95"/>
          <p:cNvCxnSpPr>
            <a:stCxn id="3" idx="1"/>
            <a:endCxn id="4" idx="1"/>
            <a:extLst>
              <a:ext uri="smNativeData">
                <pr:smNativeData xmlns:pr="smNativeData" xmlns="smNativeData" val="SMDATA_15_acus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FUKAAAABwAA5g0AABAAAAAmAAAACAAAAP//////////"/>
              </a:ext>
            </a:extLst>
          </p:cNvCxnSpPr>
          <p:nvPr/>
        </p:nvCxnSpPr>
        <p:spPr>
          <a:xfrm>
            <a:off x="1137920" y="1679575"/>
            <a:ext cx="12700" cy="579755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8" name="Google Shape;403;p95"/>
          <p:cNvCxnSpPr>
            <a:stCxn id="4" idx="1"/>
            <a:endCxn id="5" idx="1"/>
            <a:extLst>
              <a:ext uri="smNativeData">
                <pr:smNativeData xmlns:pr="smNativeData" xmlns="smNativeData" val="SMDATA_15_acus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OYNAAAABwAAeBEAABAAAAAmAAAACAAAAP//////////"/>
              </a:ext>
            </a:extLst>
          </p:cNvCxnSpPr>
          <p:nvPr/>
        </p:nvCxnSpPr>
        <p:spPr>
          <a:xfrm>
            <a:off x="1137920" y="2259330"/>
            <a:ext cx="12700" cy="580390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9" name="Google Shape;404;p95"/>
          <p:cNvCxnSpPr>
            <a:stCxn id="5" idx="1"/>
            <a:endCxn id="6" idx="1"/>
            <a:extLst>
              <a:ext uri="smNativeData">
                <pr:smNativeData xmlns:pr="smNativeData" xmlns="smNativeData" val="SMDATA_15_acus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HgRAAAABwAAIBUAABAAAAAmAAAACAAAAP//////////"/>
              </a:ext>
            </a:extLst>
          </p:cNvCxnSpPr>
          <p:nvPr/>
        </p:nvCxnSpPr>
        <p:spPr>
          <a:xfrm>
            <a:off x="1137920" y="2839720"/>
            <a:ext cx="12700" cy="594360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10" name="Google Shape;405;p95"/>
          <p:cNvCxnSpPr>
            <a:stCxn id="6" idx="1"/>
            <a:endCxn id="11" idx="1"/>
            <a:extLst>
              <a:ext uri="smNativeData">
                <pr:smNativeData xmlns:pr="smNativeData" xmlns="smNativeData" val="SMDATA_15_acus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CAVAAAABwAAXhgAABAAAAAmAAAACAAAAP//////////"/>
              </a:ext>
            </a:extLst>
          </p:cNvCxnSpPr>
          <p:nvPr/>
        </p:nvCxnSpPr>
        <p:spPr>
          <a:xfrm>
            <a:off x="1137920" y="3434080"/>
            <a:ext cx="12700" cy="527050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sp>
        <p:nvSpPr>
          <p:cNvPr id="11" name="Google Shape;406;p95"/>
          <p:cNvSpPr>
            <a:extLst>
              <a:ext uri="smNativeData">
                <pr:smNativeData xmlns:pr="smNativeData" xmlns="smNativeData" val="SMDATA_15_acusZxMAAAAlAAAAZQAAAA0AAAAA/wAAAJAAAAD/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R1hf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DYXAADTGwAAhhkAABAAAAAmAAAACAAAAP//////////"/>
              </a:ext>
            </a:extLst>
          </p:cNvSpPr>
          <p:nvPr/>
        </p:nvSpPr>
        <p:spPr>
          <a:xfrm>
            <a:off x="1137920" y="3773170"/>
            <a:ext cx="3385185" cy="375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Вопросы и рекомендации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7;p117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xAMAAHcCAABMNgAASAkAABAgAAAmAAAACAAAAD0wAAAAAAAA"/>
              </a:ext>
            </a:extLst>
          </p:cNvSpPr>
          <p:nvPr>
            <p:ph type="title"/>
          </p:nvPr>
        </p:nvSpPr>
        <p:spPr>
          <a:xfrm>
            <a:off x="612140" y="400685"/>
            <a:ext cx="8214360" cy="11080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Главная мысль 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слайда  </a:t>
            </a:r>
          </a:p>
        </p:txBody>
      </p:sp>
      <p:sp>
        <p:nvSpPr>
          <p:cNvPr id="3" name="Google Shape;658;p117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xAMAACIKAADZHQAAPRkAABAgAAAmAAAACAAAAD0wAAAAAAAA"/>
              </a:ext>
            </a:extLst>
          </p:cNvSpPr>
          <p:nvPr>
            <p:ph type="title"/>
          </p:nvPr>
        </p:nvSpPr>
        <p:spPr>
          <a:xfrm>
            <a:off x="612140" y="1647190"/>
            <a:ext cx="4239895" cy="245554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0" cap="none">
                <a:solidFill>
                  <a:srgbClr val="333333"/>
                </a:solidFill>
              </a:rPr>
              <a:t>В случае, если мы обнаружили превышение </a:t>
            </a:r>
            <a:endParaRPr sz="1300" b="0" cap="none">
              <a:solidFill>
                <a:srgbClr val="333333"/>
              </a:solidFill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0" cap="none">
                <a:solidFill>
                  <a:srgbClr val="333333"/>
                </a:solidFill>
              </a:rPr>
              <a:t>по какому-то определенному параметру, то </a:t>
            </a:r>
            <a:endParaRPr sz="1300" b="0" cap="none">
              <a:solidFill>
                <a:srgbClr val="333333"/>
              </a:solidFill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0" cap="none">
                <a:solidFill>
                  <a:srgbClr val="333333"/>
                </a:solidFill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 cap="none">
              <a:solidFill>
                <a:srgbClr val="333333"/>
              </a:solidFill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cap="none">
              <a:solidFill>
                <a:srgbClr val="333333"/>
              </a:solidFill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0" cap="none">
                <a:solidFill>
                  <a:srgbClr val="333333"/>
                </a:solidFill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 cap="none"/>
          </a:p>
        </p:txBody>
      </p:sp>
      <p:pic>
        <p:nvPicPr>
          <p:cNvPr id="4" name="Google Shape;659;p11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SQcAAAAAAABWCg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DQgAAAAAAAAQDgAAKQfAAAQAAAAJgAAAAgAAAD//////////w=="/>
              </a:ext>
            </a:extLst>
          </p:cNvPicPr>
          <p:nvPr/>
        </p:nvPicPr>
        <p:blipFill>
          <a:blip r:embed="rId3"/>
          <a:srcRect l="18650" t="0" r="26460" b="0"/>
          <a:stretch>
            <a:fillRect/>
          </a:stretch>
        </p:blipFill>
        <p:spPr>
          <a:xfrm>
            <a:off x="5234940" y="0"/>
            <a:ext cx="390906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Google Shape;660;p117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xAMAAKkbAADZHQAA4R4AABAgAAAmAAAACAAAAP//////////"/>
              </a:ext>
            </a:extLst>
          </p:cNvSpPr>
          <p:nvPr/>
        </p:nvSpPr>
        <p:spPr>
          <a:xfrm>
            <a:off x="612140" y="4496435"/>
            <a:ext cx="423989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cap="none">
                <a:solidFill>
                  <a:srgbClr val="013D85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ссылка на источник кегль 11: </a:t>
            </a:r>
            <a:r>
              <a:rPr lang="ru-ru" sz="1100" u="sng" cap="none">
                <a:solidFill>
                  <a:schemeClr val="hlink"/>
                </a:solidFill>
                <a:latin typeface="Roboto" pitchFamily="0" charset="0"/>
                <a:ea typeface="Roboto" pitchFamily="0" charset="0"/>
                <a:cs typeface="Roboto" pitchFamily="0" charset="0"/>
                <a:hlinkClick r:id="rId4"/>
              </a:rPr>
              <a:t>https://habr.com/ru/companies/rosatom/articles/841842/</a:t>
            </a:r>
            <a:endParaRPr sz="1100" cap="none">
              <a:solidFill>
                <a:srgbClr val="013D85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5;p118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2CEAAGYDAAB2NgAA9xcAABAgAAAmAAAACAAAAD0wAAAAAAAA"/>
              </a:ext>
            </a:extLst>
          </p:cNvSpPr>
          <p:nvPr>
            <p:ph type="title"/>
          </p:nvPr>
        </p:nvSpPr>
        <p:spPr>
          <a:xfrm>
            <a:off x="5501640" y="552450"/>
            <a:ext cx="3351530" cy="33432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45720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Char char="●"/>
            </a:pPr>
            <a:r>
              <a:rPr lang="ru-ru" sz="1200" b="0" cap="none">
                <a:solidFill>
                  <a:srgbClr val="333333"/>
                </a:solidFill>
              </a:rPr>
              <a:t>В случае, если мы обнаружили превышение по какому-то определенному параметру, </a:t>
            </a:r>
            <a:endParaRPr sz="1200" b="0" cap="none">
              <a:solidFill>
                <a:srgbClr val="333333"/>
              </a:solidFill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cap="none">
                <a:solidFill>
                  <a:srgbClr val="333333"/>
                </a:solidFill>
              </a:rPr>
              <a:t>то нам необходимо разобраться </a:t>
            </a:r>
            <a:endParaRPr sz="1200" b="0" cap="none">
              <a:solidFill>
                <a:srgbClr val="333333"/>
              </a:solidFill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cap="none">
                <a:solidFill>
                  <a:srgbClr val="333333"/>
                </a:solidFill>
              </a:rPr>
              <a:t>в причинах произошедшего, </a:t>
            </a:r>
            <a:endParaRPr sz="1200" b="0" cap="none">
              <a:solidFill>
                <a:srgbClr val="333333"/>
              </a:solidFill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cap="none">
                <a:solidFill>
                  <a:srgbClr val="333333"/>
                </a:solidFill>
              </a:rPr>
              <a:t>и здесь нам на помощь </a:t>
            </a:r>
            <a:endParaRPr sz="1200" b="0" cap="none">
              <a:solidFill>
                <a:srgbClr val="333333"/>
              </a:solidFill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cap="none">
                <a:solidFill>
                  <a:srgbClr val="333333"/>
                </a:solidFill>
              </a:rPr>
              <a:t>приходят журналы событий сервисов. </a:t>
            </a:r>
            <a:endParaRPr sz="1200" b="0" cap="none">
              <a:solidFill>
                <a:srgbClr val="333333"/>
              </a:solidFill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cap="none">
              <a:solidFill>
                <a:srgbClr val="333333"/>
              </a:solidFill>
            </a:endParaRPr>
          </a:p>
          <a:p>
            <a:pPr marL="45720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Char char="●"/>
            </a:pPr>
            <a:r>
              <a:rPr lang="ru-ru" sz="1200" b="0" cap="none">
                <a:solidFill>
                  <a:srgbClr val="333333"/>
                </a:solidFill>
              </a:rPr>
              <a:t>В логах можно найти много полезной информации касающейся проблем </a:t>
            </a:r>
            <a:endParaRPr sz="1200" b="0" cap="none">
              <a:solidFill>
                <a:srgbClr val="333333"/>
              </a:solidFill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cap="none">
                <a:solidFill>
                  <a:srgbClr val="333333"/>
                </a:solidFill>
              </a:rPr>
              <a:t>в работе приложения, по сути, если событие в принципе логируется, то мы можем его найти </a:t>
            </a:r>
            <a:endParaRPr sz="1200" b="0" cap="none">
              <a:solidFill>
                <a:srgbClr val="333333"/>
              </a:solidFill>
            </a:endParaRPr>
          </a:p>
          <a:p>
            <a:pPr marL="45720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cap="none">
                <a:solidFill>
                  <a:srgbClr val="333333"/>
                </a:solidFill>
              </a:rPr>
              <a:t>и проанализировать.</a:t>
            </a:r>
            <a:endParaRPr sz="1200" b="0" cap="none"/>
          </a:p>
        </p:txBody>
      </p:sp>
      <p:pic>
        <p:nvPicPr>
          <p:cNvPr id="3" name="Google Shape;666;p118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gQYAAAAAAABAAw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Ir///8AAAAAaiAAAKQfAAAQAAAAJgAAAAgAAAD//////////w=="/>
              </a:ext>
            </a:extLst>
          </p:cNvPicPr>
          <p:nvPr/>
        </p:nvPicPr>
        <p:blipFill>
          <a:blip r:embed="rId3"/>
          <a:srcRect l="16650" t="0" r="8320" b="0"/>
          <a:stretch>
            <a:fillRect/>
          </a:stretch>
        </p:blipFill>
        <p:spPr>
          <a:xfrm>
            <a:off x="-74930" y="0"/>
            <a:ext cx="534416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667;p118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5yMAADIaAABaNwAAdR4AABAgAAAmAAAACAAAAP//////////"/>
              </a:ext>
            </a:extLst>
          </p:cNvSpPr>
          <p:nvPr/>
        </p:nvSpPr>
        <p:spPr>
          <a:xfrm>
            <a:off x="5836285" y="4258310"/>
            <a:ext cx="3161665" cy="6927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cap="none">
                <a:solidFill>
                  <a:srgbClr val="013D85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ссылка на источник кегль 11: </a:t>
            </a:r>
            <a:r>
              <a:rPr lang="ru-ru" sz="1100" u="sng" cap="none">
                <a:solidFill>
                  <a:schemeClr val="hlink"/>
                </a:solidFill>
                <a:latin typeface="Roboto" pitchFamily="0" charset="0"/>
                <a:ea typeface="Roboto" pitchFamily="0" charset="0"/>
                <a:cs typeface="Roboto" pitchFamily="0" charset="0"/>
                <a:hlinkClick r:id="rId4"/>
              </a:rPr>
              <a:t>https://habr.com/ru/companies/rosatom/articles/841842/</a:t>
            </a:r>
            <a:endParaRPr sz="1100" cap="none">
              <a:solidFill>
                <a:srgbClr val="013D85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2;p119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NP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4QMAAJEKAADpGwAAExUAABAgAAAmAAAACAAAAP//////////"/>
              </a:ext>
            </a:extLst>
          </p:cNvSpPr>
          <p:nvPr/>
        </p:nvSpPr>
        <p:spPr>
          <a:xfrm>
            <a:off x="630555" y="1717675"/>
            <a:ext cx="3906520" cy="170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cap="none">
                <a:latin typeface="Roboto" pitchFamily="0" charset="0"/>
                <a:ea typeface="Roboto" pitchFamily="0" charset="0"/>
                <a:cs typeface="Roboto" pitchFamily="0" charset="0"/>
              </a:rPr>
              <a:t>Главная мысль </a:t>
            </a:r>
            <a:endParaRPr sz="33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cap="none">
                <a:latin typeface="Roboto" pitchFamily="0" charset="0"/>
                <a:ea typeface="Roboto" pitchFamily="0" charset="0"/>
                <a:cs typeface="Roboto" pitchFamily="0" charset="0"/>
              </a:rPr>
              <a:t>слайда, тезис, определение</a:t>
            </a:r>
            <a:endParaRPr sz="33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3" name="Google Shape;673;p119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IoZAAABAQAALjkAAKU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151630" y="163195"/>
            <a:ext cx="5143500" cy="51435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8;p120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vuuu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1gMAAJ8CAABAOAAAXQkAABAAAAAmAAAACAAAAD0wAAAAAAAA"/>
              </a:ext>
            </a:extLst>
          </p:cNvSpPr>
          <p:nvPr>
            <p:ph type="title"/>
          </p:nvPr>
        </p:nvSpPr>
        <p:spPr>
          <a:xfrm>
            <a:off x="623570" y="426085"/>
            <a:ext cx="8520430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Слайд с 3 колонками</a:t>
            </a:r>
          </a:p>
        </p:txBody>
      </p:sp>
      <p:sp>
        <p:nvSpPr>
          <p:cNvPr id="3" name="Google Shape;679;p12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kcrc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lAgAAOcQAADcFQAAxBsAABAgAAAmAAAACAAAAP//////////"/>
              </a:ext>
            </a:extLst>
          </p:cNvSpPr>
          <p:nvPr/>
        </p:nvSpPr>
        <p:spPr>
          <a:xfrm>
            <a:off x="1394460" y="2747645"/>
            <a:ext cx="2159000" cy="1765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cap="none">
                <a:latin typeface="Roboto" pitchFamily="0" charset="0"/>
                <a:ea typeface="Roboto" pitchFamily="0" charset="0"/>
                <a:cs typeface="Roboto" pitchFamily="0" charset="0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sz="13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680;p12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jQoZ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lRYAAOcQAADdIwAAxBsAABAgAAAmAAAACAAAAP//////////"/>
              </a:ext>
            </a:extLst>
          </p:cNvSpPr>
          <p:nvPr/>
        </p:nvSpPr>
        <p:spPr>
          <a:xfrm>
            <a:off x="3670935" y="2747645"/>
            <a:ext cx="2159000" cy="1765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cap="none">
                <a:latin typeface="Roboto" pitchFamily="0" charset="0"/>
                <a:ea typeface="Roboto" pitchFamily="0" charset="0"/>
                <a:cs typeface="Roboto" pitchFamily="0" charset="0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681;p12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liQAAOcQAADeMQAAxBsAABAgAAAmAAAACAAAAP//////////"/>
              </a:ext>
            </a:extLst>
          </p:cNvSpPr>
          <p:nvPr/>
        </p:nvSpPr>
        <p:spPr>
          <a:xfrm>
            <a:off x="5947410" y="2747645"/>
            <a:ext cx="2159000" cy="1765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cap="none">
                <a:latin typeface="Roboto" pitchFamily="0" charset="0"/>
                <a:ea typeface="Roboto" pitchFamily="0" charset="0"/>
                <a:cs typeface="Roboto" pitchFamily="0" charset="0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6" name="Google Shape;682;p12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B4pAAAGCwAAVi0AAD4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684010" y="1791970"/>
            <a:ext cx="685800" cy="685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Google Shape;683;p12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AQaAAAGCwAAPB4AAD4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1791970"/>
            <a:ext cx="685800" cy="685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Google Shape;684;p12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PoLAAAGCwAAMhAAAD4P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946910" y="1791970"/>
            <a:ext cx="685800" cy="6858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9;p12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cV1V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sgMAALMCAACdLAAAcQkAABAAAAAmAAAACAAAAD0wAAAAAAAA"/>
              </a:ext>
            </a:extLst>
          </p:cNvSpPr>
          <p:nvPr>
            <p:ph type="title"/>
          </p:nvPr>
        </p:nvSpPr>
        <p:spPr>
          <a:xfrm>
            <a:off x="600710" y="438785"/>
            <a:ext cx="6651625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Слайд с 3 колонками  </a:t>
            </a:r>
          </a:p>
        </p:txBody>
      </p:sp>
      <p:sp>
        <p:nvSpPr>
          <p:cNvPr id="3" name="Google Shape;690;p121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FLfxq0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oQUAAEcJAAAEFAAADh0AABAAAAAmAAAACAAAAP//////////"/>
              </a:ext>
            </a:extLst>
          </p:cNvSpPr>
          <p:nvPr/>
        </p:nvSpPr>
        <p:spPr>
          <a:xfrm>
            <a:off x="915035" y="1508125"/>
            <a:ext cx="2338705" cy="32150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691;p121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Ln/Zis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VhUAAEcJAAC5IwAADh0AABAAAAAmAAAACAAAAP//////////"/>
              </a:ext>
            </a:extLst>
          </p:cNvSpPr>
          <p:nvPr/>
        </p:nvSpPr>
        <p:spPr>
          <a:xfrm>
            <a:off x="3468370" y="1508125"/>
            <a:ext cx="2338705" cy="32150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692;p121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CN/vnQ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CyUAAEcJAABuMwAADh0AABAAAAAmAAAACAAAAP//////////"/>
              </a:ext>
            </a:extLst>
          </p:cNvSpPr>
          <p:nvPr/>
        </p:nvSpPr>
        <p:spPr>
          <a:xfrm>
            <a:off x="6021705" y="1508125"/>
            <a:ext cx="2338705" cy="32150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6" name="Google Shape;693;p121"/>
          <p:cNvPicPr>
            <a:extLst>
              <a:ext uri="smNativeData">
                <pr:smNativeData xmlns:pr="smNativeData" xmlns="smNativeData" val="SMDATA_17_acusZxMAAAAlAAAAEQAAAA0AAAAAkAAAAEgAAACQAAAASAAAAAAAAAAAAAAAAAAAAAEAAABQAAAAhbacS3FV1T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PYCAAAAAAAAuw8AAAAAAABkAAAAZAAAAAAAAAAjAAAABAAAAGU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OIHAABBCAAAwxEAAGIPAAAQAAAAJgAAAAgAAAD//////////w=="/>
              </a:ext>
            </a:extLst>
          </p:cNvPicPr>
          <p:nvPr/>
        </p:nvPicPr>
        <p:blipFill>
          <a:blip r:embed="rId3"/>
          <a:srcRect l="0" t="7580" r="0" b="40270"/>
          <a:stretch>
            <a:fillRect/>
          </a:stretch>
        </p:blipFill>
        <p:spPr>
          <a:xfrm>
            <a:off x="1281430" y="1341755"/>
            <a:ext cx="1605915" cy="1158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</p:pic>
      <p:pic>
        <p:nvPicPr>
          <p:cNvPr id="7" name="Google Shape;694;p121"/>
          <p:cNvPicPr>
            <a:extLst>
              <a:ext uri="smNativeData">
                <pr:smNativeData xmlns:pr="smNativeData" xmlns="smNativeData" val="SMDATA_17_acusZxMAAAAlAAAAEQAAAA0AAAAAkAAAAEgAAACQAAAASAAAAAAAAAAAAAAAAAAAAAEAAABQAAAAhbacS3FV1T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FQGAAAAAAAAXQwAAAAAAABkAAAAZAAAAAAAAAAjAAAABAAAAGU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JcXAABBCAAAeCEAAGIPAAAQAAAAJgAAAAgAAAD//////////w=="/>
              </a:ext>
            </a:extLst>
          </p:cNvPicPr>
          <p:nvPr/>
        </p:nvPicPr>
        <p:blipFill>
          <a:blip r:embed="rId4"/>
          <a:srcRect l="0" t="16200" r="0" b="31650"/>
          <a:stretch>
            <a:fillRect/>
          </a:stretch>
        </p:blipFill>
        <p:spPr>
          <a:xfrm>
            <a:off x="3834765" y="1341755"/>
            <a:ext cx="1605915" cy="1158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</p:pic>
      <p:pic>
        <p:nvPicPr>
          <p:cNvPr id="8" name="Google Shape;695;p121"/>
          <p:cNvPicPr>
            <a:extLst>
              <a:ext uri="smNativeData">
                <pr:smNativeData xmlns:pr="smNativeData" xmlns="smNativeData" val="SMDATA_17_acusZxMAAAAlAAAAEQAAAA0AAAAAkAAAAEgAAACQAAAASAAAAAAAAAAAAAAAAAAAAAEAAABQAAAAhbacS3FV1T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OUGAAAAAAAAzAsAAAAAAABkAAAAZAAAAAAAAAAjAAAABAAAAGU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EwnAABBCAAALTEAAGIPAAAQAAAAJgAAAAgAAAD//////////w=="/>
              </a:ext>
            </a:extLst>
          </p:cNvPicPr>
          <p:nvPr/>
        </p:nvPicPr>
        <p:blipFill>
          <a:blip r:embed="rId5"/>
          <a:srcRect l="0" t="17650" r="0" b="30200"/>
          <a:stretch>
            <a:fillRect/>
          </a:stretch>
        </p:blipFill>
        <p:spPr>
          <a:xfrm>
            <a:off x="6388100" y="1341755"/>
            <a:ext cx="1605915" cy="1158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</p:pic>
      <p:sp>
        <p:nvSpPr>
          <p:cNvPr id="9" name="Google Shape;696;p121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BN7s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ewYAANAQAAAqEwAA1BoAABAgAAAmAAAACAAAAP//////////"/>
              </a:ext>
            </a:extLst>
          </p:cNvSpPr>
          <p:nvPr/>
        </p:nvSpPr>
        <p:spPr>
          <a:xfrm>
            <a:off x="1053465" y="2733040"/>
            <a:ext cx="2061845" cy="1628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Определяющей характеристикой </a:t>
            </a:r>
            <a:endParaRPr sz="9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-ru" sz="11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 </a:t>
            </a:r>
            <a:endParaRPr sz="11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0" name="Google Shape;697;p121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6zBY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pRYAANAQAABVIwAA1BoAABAgAAAmAAAACAAAAP//////////"/>
              </a:ext>
            </a:extLst>
          </p:cNvSpPr>
          <p:nvPr/>
        </p:nvSpPr>
        <p:spPr>
          <a:xfrm>
            <a:off x="3681095" y="2733040"/>
            <a:ext cx="2062480" cy="1628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Определяющей характеристикой </a:t>
            </a:r>
            <a:endParaRPr sz="9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-ru" sz="11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 </a:t>
            </a:r>
            <a:endParaRPr sz="11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1" name="Google Shape;698;p121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snx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5CUAANAQAACUMgAA1BoAABAgAAAmAAAACAAAAP//////////"/>
              </a:ext>
            </a:extLst>
          </p:cNvSpPr>
          <p:nvPr/>
        </p:nvSpPr>
        <p:spPr>
          <a:xfrm>
            <a:off x="6159500" y="2733040"/>
            <a:ext cx="2062480" cy="1628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Определяющей характеристикой </a:t>
            </a:r>
            <a:endParaRPr sz="9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-ru" sz="11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 </a:t>
            </a:r>
            <a:endParaRPr sz="11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03;p122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CP///8AAAAAURE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AAAAAC+/v//GDoAAKQfAAAQAAAAJgAAAAgAAAD//////////w=="/>
              </a:ext>
            </a:extLst>
          </p:cNvPicPr>
          <p:nvPr/>
        </p:nvPicPr>
        <p:blipFill>
          <a:blip r:embed="rId3"/>
          <a:srcRect l="0" t="-2210" r="0" b="44330"/>
          <a:stretch>
            <a:fillRect/>
          </a:stretch>
        </p:blipFill>
        <p:spPr>
          <a:xfrm>
            <a:off x="0" y="-204470"/>
            <a:ext cx="9443720" cy="53479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704;p122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F+iC14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YgsAAPMEAADeLAAAPgwAABAAAAAmAAAACAAAAP//////////"/>
              </a:ext>
            </a:extLst>
          </p:cNvSpPr>
          <p:nvPr/>
        </p:nvSpPr>
        <p:spPr>
          <a:xfrm>
            <a:off x="1850390" y="804545"/>
            <a:ext cx="5443220" cy="118554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705;p122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KG6laQ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YgsAACINAADeLAAAbRQAABAAAAAmAAAACAAAAP//////////"/>
              </a:ext>
            </a:extLst>
          </p:cNvSpPr>
          <p:nvPr/>
        </p:nvSpPr>
        <p:spPr>
          <a:xfrm>
            <a:off x="1850390" y="2134870"/>
            <a:ext cx="5443220" cy="118554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706;p122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eFB8U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YgsAAFAVAADeLAAAmxwAABAAAAAmAAAACAAAAP//////////"/>
              </a:ext>
            </a:extLst>
          </p:cNvSpPr>
          <p:nvPr/>
        </p:nvSpPr>
        <p:spPr>
          <a:xfrm>
            <a:off x="1850390" y="3464560"/>
            <a:ext cx="5443220" cy="118554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707;p122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8/ft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vw0AALYFAABkKwAAfAsAABAgAAAmAAAACAAAAP//////////"/>
              </a:ext>
            </a:extLst>
          </p:cNvSpPr>
          <p:nvPr/>
        </p:nvSpPr>
        <p:spPr>
          <a:xfrm>
            <a:off x="2234565" y="928370"/>
            <a:ext cx="4819015" cy="9385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7" name="Google Shape;708;p122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eAc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vw0AAIMNAABkKwAASBMAABAgAAAmAAAACAAAAP//////////"/>
              </a:ext>
            </a:extLst>
          </p:cNvSpPr>
          <p:nvPr/>
        </p:nvSpPr>
        <p:spPr>
          <a:xfrm>
            <a:off x="2234565" y="2196465"/>
            <a:ext cx="4819015" cy="9378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8" name="Google Shape;709;p122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AKBy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vw0AABMWAABkKwAA2BsAABAgAAAmAAAACAAAAP//////////"/>
              </a:ext>
            </a:extLst>
          </p:cNvSpPr>
          <p:nvPr/>
        </p:nvSpPr>
        <p:spPr>
          <a:xfrm>
            <a:off x="2234565" y="3588385"/>
            <a:ext cx="4819015" cy="9378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4;p12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DTiI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sgMAALMCAACdLAAAcQkAABAAAAAmAAAACAAAAD0wAAAAAAAA"/>
              </a:ext>
            </a:extLst>
          </p:cNvSpPr>
          <p:nvPr>
            <p:ph type="title"/>
          </p:nvPr>
        </p:nvSpPr>
        <p:spPr>
          <a:xfrm>
            <a:off x="600710" y="438785"/>
            <a:ext cx="6651625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Заголовок: главная мысль слайда </a:t>
            </a:r>
          </a:p>
        </p:txBody>
      </p:sp>
      <p:sp>
        <p:nvSpPr>
          <p:cNvPr id="3" name="Google Shape;715;p123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XN48c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nAQAALwJAAAgHAAAWRIAABAAAAAmAAAACAAAAP//////////"/>
              </a:ext>
            </a:extLst>
          </p:cNvSpPr>
          <p:nvPr/>
        </p:nvSpPr>
        <p:spPr>
          <a:xfrm>
            <a:off x="749300" y="1582420"/>
            <a:ext cx="3822700" cy="140017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716;p123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F96Sn4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dB0AALwJAAD4NAAAWRIAABAAAAAmAAAACAAAAP//////////"/>
              </a:ext>
            </a:extLst>
          </p:cNvSpPr>
          <p:nvPr/>
        </p:nvSpPr>
        <p:spPr>
          <a:xfrm>
            <a:off x="4787900" y="1582420"/>
            <a:ext cx="3822700" cy="140017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717;p123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LLzVG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dQUAAI0KAABHGwAAiBEAABAgAAAmAAAACAAAAP//////////"/>
              </a:ext>
            </a:extLst>
          </p:cNvSpPr>
          <p:nvPr/>
        </p:nvSpPr>
        <p:spPr>
          <a:xfrm>
            <a:off x="887095" y="1715135"/>
            <a:ext cx="3547110" cy="1134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Мониторинг приложений</a:t>
            </a:r>
            <a:endParaRPr sz="1200" b="1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Какими средствами и как можно осуществлять сбор метрик с приложений</a:t>
            </a:r>
            <a:endParaRPr sz="12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и что такое трассировка.</a:t>
            </a:r>
            <a:endParaRPr sz="1300" cap="none"/>
          </a:p>
        </p:txBody>
      </p:sp>
      <p:sp>
        <p:nvSpPr>
          <p:cNvPr id="6" name="Google Shape;718;p123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9yX3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TR4AAI0KAAAfNAAAiBEAABAgAAAmAAAACAAAAP//////////"/>
              </a:ext>
            </a:extLst>
          </p:cNvSpPr>
          <p:nvPr/>
        </p:nvSpPr>
        <p:spPr>
          <a:xfrm>
            <a:off x="4925695" y="1715135"/>
            <a:ext cx="3547110" cy="1134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Мониторинг приложений</a:t>
            </a:r>
            <a:endParaRPr sz="1200" b="1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Какими средствами и как можно осуществлять сбор метрик с приложений</a:t>
            </a:r>
            <a:endParaRPr sz="12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и что такое трассировка.</a:t>
            </a:r>
            <a:endParaRPr sz="1300" cap="none"/>
          </a:p>
        </p:txBody>
      </p:sp>
      <p:sp>
        <p:nvSpPr>
          <p:cNvPr id="7" name="Google Shape;719;p123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FLsQww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nAQAAJQTAAAgHAAAMRwAABAAAAAmAAAACAAAAP//////////"/>
              </a:ext>
            </a:extLst>
          </p:cNvSpPr>
          <p:nvPr/>
        </p:nvSpPr>
        <p:spPr>
          <a:xfrm>
            <a:off x="749300" y="3182620"/>
            <a:ext cx="3822700" cy="140017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8" name="Google Shape;720;p123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I9iAhI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dB0AAJQTAAD4NAAAMRwAABAAAAAmAAAACAAAAP//////////"/>
              </a:ext>
            </a:extLst>
          </p:cNvSpPr>
          <p:nvPr/>
        </p:nvSpPr>
        <p:spPr>
          <a:xfrm>
            <a:off x="4787900" y="3182620"/>
            <a:ext cx="3822700" cy="140017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9" name="Google Shape;721;p123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aDBE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dQUAAGUUAABHGwAAYBsAABAgAAAmAAAACAAAAP//////////"/>
              </a:ext>
            </a:extLst>
          </p:cNvSpPr>
          <p:nvPr/>
        </p:nvSpPr>
        <p:spPr>
          <a:xfrm>
            <a:off x="887095" y="3315335"/>
            <a:ext cx="3547110" cy="1134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Мониторинг приложений</a:t>
            </a:r>
            <a:endParaRPr sz="1200" b="1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Какими средствами и как можно осуществлять сбор метрик с приложений</a:t>
            </a:r>
            <a:endParaRPr sz="12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и что такое трассировка.</a:t>
            </a:r>
            <a:endParaRPr sz="1300" cap="none"/>
          </a:p>
        </p:txBody>
      </p:sp>
      <p:sp>
        <p:nvSpPr>
          <p:cNvPr id="10" name="Google Shape;722;p123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MA+Ix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TR4AAGUUAAAfNAAAYBsAABAgAAAmAAAACAAAAP//////////"/>
              </a:ext>
            </a:extLst>
          </p:cNvSpPr>
          <p:nvPr/>
        </p:nvSpPr>
        <p:spPr>
          <a:xfrm>
            <a:off x="4925695" y="3315335"/>
            <a:ext cx="3547110" cy="1134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Мониторинг приложений</a:t>
            </a:r>
            <a:endParaRPr sz="1200" b="1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Какими средствами и как можно осуществлять сбор метрик с приложений</a:t>
            </a:r>
            <a:endParaRPr sz="12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и что такое трассировка.</a:t>
            </a:r>
            <a:endParaRPr sz="13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7;p124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Ymbg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yhwAAOcEAABhNQAA9gkAABAgAAAmAAAACAAAAP//////////"/>
              </a:ext>
            </a:extLst>
          </p:cNvSpPr>
          <p:nvPr/>
        </p:nvSpPr>
        <p:spPr>
          <a:xfrm>
            <a:off x="4679950" y="796925"/>
            <a:ext cx="3997325" cy="822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отношений между ними, атрибутов сущностей,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их типов данных, соглашений об именовании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и правил проверки целостностей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3" name="Google Shape;728;p124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fgMAAK0JAACGGwAAMBQAABAgAAAmAAAACAAAAP//////////"/>
              </a:ext>
            </a:extLst>
          </p:cNvSpPr>
          <p:nvPr/>
        </p:nvSpPr>
        <p:spPr>
          <a:xfrm>
            <a:off x="567690" y="1572895"/>
            <a:ext cx="3906520" cy="17087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cap="none">
                <a:latin typeface="Roboto" pitchFamily="0" charset="0"/>
                <a:ea typeface="Roboto" pitchFamily="0" charset="0"/>
                <a:cs typeface="Roboto" pitchFamily="0" charset="0"/>
              </a:rPr>
              <a:t>Мысль, </a:t>
            </a:r>
            <a:endParaRPr sz="33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cap="none">
                <a:latin typeface="Roboto" pitchFamily="0" charset="0"/>
                <a:ea typeface="Roboto" pitchFamily="0" charset="0"/>
                <a:cs typeface="Roboto" pitchFamily="0" charset="0"/>
              </a:rPr>
              <a:t>объединяющая пункты списка</a:t>
            </a:r>
            <a:endParaRPr sz="33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729;p124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gHI/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yhwAAGcMAABhNQAAdhEAABAgAAAmAAAACAAAAP//////////"/>
              </a:ext>
            </a:extLst>
          </p:cNvSpPr>
          <p:nvPr/>
        </p:nvSpPr>
        <p:spPr>
          <a:xfrm>
            <a:off x="4679950" y="2016125"/>
            <a:ext cx="3997325" cy="822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отношений между ними, атрибутов сущностей,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их типов данных, соглашений об именовании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и правил проверки целостностей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730;p124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p+Zp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yhwAANcUAABhNQAA5hkAABAgAAAmAAAACAAAAP//////////"/>
              </a:ext>
            </a:extLst>
          </p:cNvSpPr>
          <p:nvPr/>
        </p:nvSpPr>
        <p:spPr>
          <a:xfrm>
            <a:off x="4679950" y="3387725"/>
            <a:ext cx="3997325" cy="822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отношений между ними, атрибутов сущностей,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их типов данных, соглашений об именовании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latin typeface="Roboto" pitchFamily="0" charset="0"/>
                <a:ea typeface="Roboto" pitchFamily="0" charset="0"/>
                <a:cs typeface="Roboto" pitchFamily="0" charset="0"/>
              </a:rPr>
              <a:t>и правил проверки целостностей </a:t>
            </a:r>
            <a:endParaRPr sz="12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731;p124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BALq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zxkAAD0HAABxHgAAjQoAABAgAAAmAAAACAAAAP//////////"/>
              </a:ext>
            </a:extLst>
          </p:cNvSpPr>
          <p:nvPr/>
        </p:nvSpPr>
        <p:spPr>
          <a:xfrm>
            <a:off x="4195445" y="1176655"/>
            <a:ext cx="753110" cy="538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cap="none">
                <a:latin typeface="Roboto" pitchFamily="0" charset="0"/>
                <a:ea typeface="Roboto" pitchFamily="0" charset="0"/>
                <a:cs typeface="Roboto" pitchFamily="0" charset="0"/>
              </a:rPr>
              <a:t>1.</a:t>
            </a:r>
            <a:endParaRPr sz="1200" cap="none"/>
          </a:p>
        </p:txBody>
      </p:sp>
      <p:sp>
        <p:nvSpPr>
          <p:cNvPr id="7" name="Google Shape;732;p124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Zee+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zxkAAPoOAABxHgAAShIAABAgAAAmAAAACAAAAP//////////"/>
              </a:ext>
            </a:extLst>
          </p:cNvSpPr>
          <p:nvPr/>
        </p:nvSpPr>
        <p:spPr>
          <a:xfrm>
            <a:off x="4195445" y="2434590"/>
            <a:ext cx="753110" cy="538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cap="none">
                <a:latin typeface="Roboto" pitchFamily="0" charset="0"/>
                <a:ea typeface="Roboto" pitchFamily="0" charset="0"/>
                <a:cs typeface="Roboto" pitchFamily="0" charset="0"/>
              </a:rPr>
              <a:t>2.</a:t>
            </a:r>
            <a:endParaRPr sz="1200" cap="none"/>
          </a:p>
        </p:txBody>
      </p:sp>
      <p:sp>
        <p:nvSpPr>
          <p:cNvPr id="8" name="Google Shape;733;p124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CgQc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zxkAAE8XAABxHgAAnxoAABAgAAAmAAAACAAAAP//////////"/>
              </a:ext>
            </a:extLst>
          </p:cNvSpPr>
          <p:nvPr/>
        </p:nvSpPr>
        <p:spPr>
          <a:xfrm>
            <a:off x="4195445" y="3789045"/>
            <a:ext cx="753110" cy="538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cap="none">
                <a:latin typeface="Roboto" pitchFamily="0" charset="0"/>
                <a:ea typeface="Roboto" pitchFamily="0" charset="0"/>
                <a:cs typeface="Roboto" pitchFamily="0" charset="0"/>
              </a:rPr>
              <a:t>3.</a:t>
            </a:r>
            <a:endParaRPr sz="12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8;p125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sgMAALMCAADKMQAAcQkAABAAAAAmAAAACAAAAD0wAAAAAAAA"/>
              </a:ext>
            </a:extLst>
          </p:cNvSpPr>
          <p:nvPr>
            <p:ph type="title"/>
          </p:nvPr>
        </p:nvSpPr>
        <p:spPr>
          <a:xfrm>
            <a:off x="600710" y="438785"/>
            <a:ext cx="7493000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Для структурирования информации можно использовать списки с эмоджи</a:t>
            </a:r>
            <a:r>
              <a:rPr lang="ru-ru" cap="none"/>
              <a:t> </a:t>
            </a:r>
          </a:p>
        </p:txBody>
      </p:sp>
      <p:sp>
        <p:nvSpPr>
          <p:cNvPr id="3" name="Google Shape;739;p125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kAYAAKALAABiHAAA7xIAABAgAAAmAAAACAAAAP//////////"/>
              </a:ext>
            </a:extLst>
          </p:cNvSpPr>
          <p:nvPr/>
        </p:nvSpPr>
        <p:spPr>
          <a:xfrm>
            <a:off x="1066800" y="1889760"/>
            <a:ext cx="3547110" cy="1188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Мониторинг приложений</a:t>
            </a:r>
            <a:endParaRPr sz="1500" b="1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Какими средствами и как можно осуществлять сбор метрик с приложений</a:t>
            </a:r>
            <a:endParaRPr sz="12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и что такое трассировка.</a:t>
            </a:r>
            <a:endParaRPr sz="1300" cap="none"/>
          </a:p>
        </p:txBody>
      </p:sp>
      <p:sp>
        <p:nvSpPr>
          <p:cNvPr id="4" name="Google Shape;740;p125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aB8AAKALAAA6NQAA7xIAABAgAAAmAAAACAAAAP//////////"/>
              </a:ext>
            </a:extLst>
          </p:cNvSpPr>
          <p:nvPr/>
        </p:nvSpPr>
        <p:spPr>
          <a:xfrm>
            <a:off x="5105400" y="1889760"/>
            <a:ext cx="3547110" cy="1188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Мониторинг приложений</a:t>
            </a:r>
            <a:endParaRPr sz="1500" b="1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Какими средствами и как можно осуществлять сбор метрик с приложений</a:t>
            </a:r>
            <a:endParaRPr sz="12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и что такое трассировка.</a:t>
            </a:r>
            <a:endParaRPr sz="1300" cap="none"/>
          </a:p>
        </p:txBody>
      </p:sp>
      <p:sp>
        <p:nvSpPr>
          <p:cNvPr id="5" name="Google Shape;741;p125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DSIQ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kAYAAHgVAABiHAAAxxwAABAgAAAmAAAACAAAAP//////////"/>
              </a:ext>
            </a:extLst>
          </p:cNvSpPr>
          <p:nvPr/>
        </p:nvSpPr>
        <p:spPr>
          <a:xfrm>
            <a:off x="1066800" y="3489960"/>
            <a:ext cx="3547110" cy="1188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Мониторинг приложений</a:t>
            </a:r>
            <a:endParaRPr sz="1500" b="1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Какими средствами и как можно осуществлять сбор метрик с приложений</a:t>
            </a:r>
            <a:endParaRPr sz="12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и что такое трассировка.</a:t>
            </a:r>
            <a:endParaRPr sz="1300" cap="none"/>
          </a:p>
        </p:txBody>
      </p:sp>
      <p:sp>
        <p:nvSpPr>
          <p:cNvPr id="6" name="Google Shape;742;p125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JaRp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aB8AAHgVAAA6NQAAxxwAABAgAAAmAAAACAAAAP//////////"/>
              </a:ext>
            </a:extLst>
          </p:cNvSpPr>
          <p:nvPr/>
        </p:nvSpPr>
        <p:spPr>
          <a:xfrm>
            <a:off x="5105400" y="3489960"/>
            <a:ext cx="3547110" cy="1188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Мониторинг приложений</a:t>
            </a:r>
            <a:endParaRPr sz="1500" b="1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Какими средствами и как можно осуществлять сбор метрик с приложений</a:t>
            </a:r>
            <a:endParaRPr sz="1200" cap="none">
              <a:solidFill>
                <a:srgbClr val="33333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cap="none">
                <a:solidFill>
                  <a:srgbClr val="33333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и что такое трассировка.</a:t>
            </a:r>
            <a:endParaRPr sz="1300" cap="none"/>
          </a:p>
        </p:txBody>
      </p:sp>
      <p:pic>
        <p:nvPicPr>
          <p:cNvPr id="7" name="Google Shape;743;p125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K0cAAA7DAAAHh8AAKw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661535" y="1988185"/>
            <a:ext cx="396875" cy="3968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Google Shape;744;p125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qQP/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OADAAAQFgAAUQYAAIE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" y="3586480"/>
            <a:ext cx="396875" cy="3968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Google Shape;745;p125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K0cAAAQFgAAHh8AAIEY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4661535" y="3586480"/>
            <a:ext cx="396875" cy="3968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Google Shape;746;p125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7DxF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OADAAA7DAAAUQYAAKwO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" y="1988185"/>
            <a:ext cx="396875" cy="396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1;p126"/>
          <p:cNvSpPr>
            <a:spLocks noGrp="1" noChangeArrowheads="1"/>
            <a:extLst>
              <a:ext uri="smNativeData">
                <pr:smNativeData xmlns:pr="smNativeData" xmlns="smNativeData" val="SMDATA_15_acusZxMAAAAlAAAAZAAAAE0AAAAAAAAAABQ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7Z0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hwMAAGMCAAAJNgAANgUAABAgAAAmAAAACAAAAD0wAAD/HwAA"/>
              </a:ext>
            </a:extLst>
          </p:cNvSpPr>
          <p:nvPr>
            <p:ph type="title"/>
          </p:nvPr>
        </p:nvSpPr>
        <p:spPr>
          <a:xfrm>
            <a:off x="573405" y="387985"/>
            <a:ext cx="8210550" cy="459105"/>
          </a:xfrm>
          <a:noFill/>
          <a:ln>
            <a:noFill/>
          </a:ln>
        </p:spPr>
        <p:txBody>
          <a:bodyPr vert="horz" wrap="square" lIns="0" tIns="12700" rIns="0" bIns="0" numCol="1" spcCol="215900" anchor="t">
            <a:prstTxWarp prst="textNoShape">
              <a:avLst/>
            </a:prstTxWarp>
          </a:bodyPr>
          <a:lstStyle/>
          <a:p>
            <a:pPr marL="12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cap="none"/>
              <a:t>Слайд со списком</a:t>
            </a:r>
            <a:endParaRPr sz="2900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725170" y="1163320"/>
          <a:ext cx="6523355" cy="37769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23355"/>
              </a:tblGrid>
              <a:tr h="47942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700" b="1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1. Описание эксперимента </a:t>
                      </a: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79425"/>
                  </a:ext>
                </a:extLst>
              </a:tr>
              <a:tr h="1016000">
                <a:tc>
                  <a:txBody>
                    <a:bodyPr wrap="square" numCol="1"/>
                    <a:lstStyle/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  Гипотеза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  Целевая аудитория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  Ожидаемый результат</a:t>
                      </a: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1016000"/>
                  </a:ext>
                </a:extLst>
              </a:tr>
              <a:tr h="30861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700" b="1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08610"/>
                  </a:ext>
                </a:extLst>
              </a:tr>
              <a:tr h="47942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700" b="1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2. Технические детали</a:t>
                      </a: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79425"/>
                  </a:ext>
                </a:extLst>
              </a:tr>
              <a:tr h="1054100">
                <a:tc>
                  <a:txBody>
                    <a:bodyPr wrap="square" numCol="1"/>
                    <a:lstStyle/>
                    <a:p>
                      <a:pPr marL="457200" marR="0" indent="-3175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7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</a:t>
                      </a: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Реализация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Настройки</a:t>
                      </a:r>
                      <a:endParaRPr sz="15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457200" marR="0" indent="-3238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itchFamily="0" charset="0"/>
                        <a:buChar char="●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5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Метрики</a:t>
                      </a: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10541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1;p96"/>
          <p:cNvSpPr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cwMAAAACAADdNwAACQoAABAAAAAmAAAACAAAAP//////////"/>
              </a:ext>
            </a:extLst>
          </p:cNvSpPr>
          <p:nvPr/>
        </p:nvSpPr>
        <p:spPr>
          <a:xfrm>
            <a:off x="560705" y="325120"/>
            <a:ext cx="8520430" cy="1306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cap="none">
                <a:latin typeface="Roboto" pitchFamily="0" charset="0"/>
                <a:ea typeface="Roboto" pitchFamily="0" charset="0"/>
                <a:cs typeface="Roboto" pitchFamily="0" charset="0"/>
              </a:rPr>
              <a:t>Цель и задачи проекта</a:t>
            </a:r>
            <a:endParaRPr sz="30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94410" y="2292350"/>
          <a:ext cx="6676390" cy="34074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9265"/>
                <a:gridCol w="6207125"/>
              </a:tblGrid>
              <a:tr h="91821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Задачи</a:t>
                      </a:r>
                      <a:r>
                        <a:rPr lang="en-us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: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Получить требования.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Провести анализ и выбрать технологии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Разработать схему сети ЦОДа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Реализовать в лабораторных  условиях предоставленную схему с выбранными технологиями. </a:t>
                      </a: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918210"/>
                  </a:ext>
                </a:extLst>
              </a:tr>
              <a:tr h="23939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239395"/>
                  </a:ext>
                </a:extLst>
              </a:tr>
              <a:tr h="23939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239395"/>
                  </a:ext>
                </a:extLst>
              </a:tr>
              <a:tr h="23939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239395"/>
                  </a:ext>
                </a:extLst>
              </a:tr>
              <a:tr h="24892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248920"/>
                  </a:ext>
                </a:extLst>
              </a:tr>
            </a:tbl>
          </a:graphicData>
        </a:graphic>
      </p:graphicFrame>
      <p:sp>
        <p:nvSpPr>
          <p:cNvPr id="4" name="Google Shape;413;p96"/>
          <p:cNvSpPr>
            <a:extLst>
              <a:ext uri="smNativeData">
                <pr:smNativeData xmlns:pr="smNativeData" xmlns="smNativeData" val="SMDATA_15_acusZxMAAAAlAAAAZQAAAA0AAAAA/wAAAJAAAAD/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ukmf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BAoAAIcIAAA8LgAAmgwAABAAAAAmAAAACAAAAP//////////"/>
              </a:ext>
            </a:extLst>
          </p:cNvSpPr>
          <p:nvPr/>
        </p:nvSpPr>
        <p:spPr>
          <a:xfrm>
            <a:off x="1628140" y="1386205"/>
            <a:ext cx="5887720" cy="6623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/>
            <a:r>
              <a:rPr lang="ru-ru" sz="15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Цель проекта: </a:t>
            </a:r>
            <a:r>
              <a:rPr lang="ru-ru" sz="1600" cap="none">
                <a:latin typeface="Helvetica Neue" pitchFamily="0" charset="0"/>
                <a:ea typeface="Roboto Medium" pitchFamily="0" charset="0"/>
                <a:cs typeface="Roboto Medium" pitchFamily="0" charset="0"/>
              </a:rPr>
              <a:t>м</a:t>
            </a:r>
            <a:r>
              <a:rPr lang="ru-ru" sz="16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одернизация ядра сети ЦОД с переходом на </a:t>
            </a:r>
            <a:r>
              <a:rPr lang="en-us" sz="16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VXLAN</a:t>
            </a:r>
            <a:endParaRPr lang="en-us" sz="1600" cap="none">
              <a:latin typeface="Helvetica Neue" pitchFamily="0" charset="0"/>
              <a:ea typeface="Arial" pitchFamily="2" charset="-52"/>
              <a:cs typeface="Arial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7;p12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AAAAAA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K0FAAA0CwAAyQ8AANo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22655" y="1821180"/>
            <a:ext cx="1643380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3" name="Google Shape;758;p12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CnJzX/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AgRAAA0CwAAIxsAANo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1821180"/>
            <a:ext cx="1642745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4" name="Google Shape;759;p12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BtdSRe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NobAAA0CwAA9iUAANoP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4527550" y="1821180"/>
            <a:ext cx="1643380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5" name="Google Shape;760;p12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AAAAAA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AsnAAA0CwAAJzEAANoP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346825" y="1821180"/>
            <a:ext cx="1643380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sp>
        <p:nvSpPr>
          <p:cNvPr id="6" name="Google Shape;761;p12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MuVTK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sgMAALMCAADKMQAAcQkAABAAAAAmAAAACAAAAD0wAAAAAAAA"/>
              </a:ext>
            </a:extLst>
          </p:cNvSpPr>
          <p:nvPr>
            <p:ph type="title"/>
          </p:nvPr>
        </p:nvSpPr>
        <p:spPr>
          <a:xfrm>
            <a:off x="600710" y="438785"/>
            <a:ext cx="7493000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Процесс через этапы</a:t>
            </a:r>
            <a:r>
              <a:rPr lang="ru-ru" cap="none"/>
              <a:t> </a:t>
            </a:r>
          </a:p>
        </p:txBody>
      </p:sp>
      <p:sp>
        <p:nvSpPr>
          <p:cNvPr id="7" name="Google Shape;762;p127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Qqkd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dgcAAPcLAAAADgAAhQ4AABAgAAAmAAAACAAAAP//////////"/>
              </a:ext>
            </a:extLst>
          </p:cNvSpPr>
          <p:nvPr/>
        </p:nvSpPr>
        <p:spPr>
          <a:xfrm>
            <a:off x="1212850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1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8" name="Google Shape;763;p127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MHyhG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0BIAAPcLAABaGQAAhQ4AABAgAAAmAAAACAAAAP//////////"/>
              </a:ext>
            </a:extLst>
          </p:cNvSpPr>
          <p:nvPr/>
        </p:nvSpPr>
        <p:spPr>
          <a:xfrm>
            <a:off x="3058160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2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9" name="Google Shape;764;p127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AgSg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ox0AAPcLAAAtJAAAhQ4AABAgAAAmAAAACAAAAP//////////"/>
              </a:ext>
            </a:extLst>
          </p:cNvSpPr>
          <p:nvPr/>
        </p:nvSpPr>
        <p:spPr>
          <a:xfrm>
            <a:off x="4817745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3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0" name="Google Shape;765;p127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1CgAAPcLAABeLwAAhQ4AABAgAAAmAAAACAAAAP//////////"/>
              </a:ext>
            </a:extLst>
          </p:cNvSpPr>
          <p:nvPr/>
        </p:nvSpPr>
        <p:spPr>
          <a:xfrm>
            <a:off x="6637020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4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1" name="Google Shape;766;p127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uLgh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DAYAAPETAABqDwAArBoAABAgAAAmAAAACAAAAP//////////"/>
              </a:ext>
            </a:extLst>
          </p:cNvSpPr>
          <p:nvPr/>
        </p:nvSpPr>
        <p:spPr>
          <a:xfrm>
            <a:off x="982980" y="3241675"/>
            <a:ext cx="1522730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2" name="Google Shape;767;p127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hABB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ZhEAAPETAADFGgAArBoAABAgAAAmAAAACAAAAP//////////"/>
              </a:ext>
            </a:extLst>
          </p:cNvSpPr>
          <p:nvPr/>
        </p:nvSpPr>
        <p:spPr>
          <a:xfrm>
            <a:off x="2828290" y="3241675"/>
            <a:ext cx="1523365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3" name="Google Shape;768;p127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qlqr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ORwAAPETAACXJQAArBoAABAgAAAmAAAACAAAAP//////////"/>
              </a:ext>
            </a:extLst>
          </p:cNvSpPr>
          <p:nvPr/>
        </p:nvSpPr>
        <p:spPr>
          <a:xfrm>
            <a:off x="4587875" y="3241675"/>
            <a:ext cx="1522730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4" name="Google Shape;769;p127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aicAAPETAADIMAAArBoAABAgAAAmAAAACAAAAP//////////"/>
              </a:ext>
            </a:extLst>
          </p:cNvSpPr>
          <p:nvPr/>
        </p:nvSpPr>
        <p:spPr>
          <a:xfrm>
            <a:off x="6407150" y="3241675"/>
            <a:ext cx="1522730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4;p128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AAAAAA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A4DAAA0CwAAKg0AANo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" y="1821180"/>
            <a:ext cx="1643380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3" name="Google Shape;775;p128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D/////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DQNAAA0CwAATxcAANo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1821180"/>
            <a:ext cx="1642745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4" name="Google Shape;776;p128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D/////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CwXAAA0CwAASCEAANoP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766820" y="1821180"/>
            <a:ext cx="1643380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5" name="Google Shape;777;p128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D/////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IMhAAA0CwAAnysAANoP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5447665" y="1821180"/>
            <a:ext cx="1643380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6" name="Google Shape;778;p128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D/////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NsrAAA0CwAA9jUAANoP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7129145" y="1821180"/>
            <a:ext cx="1642745" cy="75565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sp>
        <p:nvSpPr>
          <p:cNvPr id="7" name="Google Shape;779;p12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sgMAALMCAADKMQAAcQkAABAAAAAmAAAACAAAAD0wAAAAAAAA"/>
              </a:ext>
            </a:extLst>
          </p:cNvSpPr>
          <p:nvPr>
            <p:ph type="title"/>
          </p:nvPr>
        </p:nvSpPr>
        <p:spPr>
          <a:xfrm>
            <a:off x="600710" y="438785"/>
            <a:ext cx="7493000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Процесс через этапы</a:t>
            </a:r>
            <a:r>
              <a:rPr lang="ru-ru" cap="none"/>
              <a:t> </a:t>
            </a:r>
          </a:p>
        </p:txBody>
      </p:sp>
      <p:sp>
        <p:nvSpPr>
          <p:cNvPr id="8" name="Google Shape;780;p128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OonP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1wQAAPcLAABhCwAAhQ4AABAgAAAmAAAACAAAAP//////////"/>
              </a:ext>
            </a:extLst>
          </p:cNvSpPr>
          <p:nvPr/>
        </p:nvSpPr>
        <p:spPr>
          <a:xfrm>
            <a:off x="786765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1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9" name="Google Shape;781;p128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H6pPy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/A4AAPcLAACGFQAAhQ4AABAgAAAmAAAACAAAAP//////////"/>
              </a:ext>
            </a:extLst>
          </p:cNvSpPr>
          <p:nvPr/>
        </p:nvSpPr>
        <p:spPr>
          <a:xfrm>
            <a:off x="2435860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2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0" name="Google Shape;782;p128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+GiE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9RgAAPcLAAB/HwAAhQ4AABAgAAAmAAAACAAAAP//////////"/>
              </a:ext>
            </a:extLst>
          </p:cNvSpPr>
          <p:nvPr/>
        </p:nvSpPr>
        <p:spPr>
          <a:xfrm>
            <a:off x="4057015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3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1" name="Google Shape;783;p128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bg1I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TCMAAPcLAADWKQAAhQ4AABAgAAAmAAAACAAAAP//////////"/>
              </a:ext>
            </a:extLst>
          </p:cNvSpPr>
          <p:nvPr/>
        </p:nvSpPr>
        <p:spPr>
          <a:xfrm>
            <a:off x="5737860" y="1945005"/>
            <a:ext cx="106299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4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2" name="Google Shape;784;p128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pC0AAPcLAAAtNAAAhQ4AABAgAAAmAAAACAAAAP//////////"/>
              </a:ext>
            </a:extLst>
          </p:cNvSpPr>
          <p:nvPr/>
        </p:nvSpPr>
        <p:spPr>
          <a:xfrm>
            <a:off x="7419340" y="1945005"/>
            <a:ext cx="1062355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5</a:t>
            </a:r>
            <a:endParaRPr sz="1500"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3" name="Google Shape;785;p128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rro2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bQMAAPETAADLDAAArBoAABAgAAAmAAAACAAAAP//////////"/>
              </a:ext>
            </a:extLst>
          </p:cNvSpPr>
          <p:nvPr/>
        </p:nvSpPr>
        <p:spPr>
          <a:xfrm>
            <a:off x="556895" y="3241675"/>
            <a:ext cx="1522730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4" name="Google Shape;786;p128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kNqU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kg0AAPETAADxFgAArBoAABAgAAAmAAAACAAAAP//////////"/>
              </a:ext>
            </a:extLst>
          </p:cNvSpPr>
          <p:nvPr/>
        </p:nvSpPr>
        <p:spPr>
          <a:xfrm>
            <a:off x="2205990" y="3241675"/>
            <a:ext cx="1523365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5" name="Google Shape;787;p128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LARXd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ixcAAPETAADpIAAArBoAABAgAAAmAAAACAAAAP//////////"/>
              </a:ext>
            </a:extLst>
          </p:cNvSpPr>
          <p:nvPr/>
        </p:nvSpPr>
        <p:spPr>
          <a:xfrm>
            <a:off x="3827145" y="3241675"/>
            <a:ext cx="1522730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6" name="Google Shape;788;p128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k8Xi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4iEAAPETAABBKwAArBoAABAgAAAmAAAACAAAAP//////////"/>
              </a:ext>
            </a:extLst>
          </p:cNvSpPr>
          <p:nvPr/>
        </p:nvSpPr>
        <p:spPr>
          <a:xfrm>
            <a:off x="5507990" y="3241675"/>
            <a:ext cx="1523365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7" name="Google Shape;789;p128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MDAw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OSwAAPETAACYNQAArBoAABAgAAAmAAAACAAAAP//////////"/>
              </a:ext>
            </a:extLst>
          </p:cNvSpPr>
          <p:nvPr/>
        </p:nvSpPr>
        <p:spPr>
          <a:xfrm>
            <a:off x="7188835" y="3241675"/>
            <a:ext cx="1523365" cy="1094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94;p129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D/////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N8HAAD/CAAA1Q8AAKgM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279525" y="1462405"/>
            <a:ext cx="1294130" cy="594995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3" name="Google Shape;795;p129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D/////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N8HAABiDQAA1Q8AAAsR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79525" y="2175510"/>
            <a:ext cx="1294130" cy="594995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4" name="Google Shape;796;p129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D/////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N8HAACLEQAA1Q8AADQV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279525" y="2851785"/>
            <a:ext cx="1294130" cy="594995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5" name="Google Shape;797;p129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D/////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N8HAACnFQAA1Q8AAFAZ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1279525" y="3519805"/>
            <a:ext cx="1294130" cy="594995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pic>
        <p:nvPicPr>
          <p:cNvPr id="6" name="Google Shape;798;p129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OwAAAAAAAAAtAAAAZAAAAGQAAAAAAAAAy8vLADsAAAAAAAAALQAAAGQAAABkAAAAAAAAAAcAAAA4AAAAAAAAAAAAAAAAAAAA////AAAAAAAAAAAAAAAAAAAAAAAAAAAAAAAAAAAAAABkAAAAZAAAAAAAAAAjAAAABAAAAGQAAAAXAAAAFAAAAAAAAAAAAAAA/38AAP9/AAAAAAAACQAAAAQAAAD/////HgAAAGgAAAAAAAAAAAAAAAAAAAAAAAAAAAAAABAnAAAQJwAAAAAAAAAAAAAAAAAAAAAAAAAAAAAAAAAAAAAAAAAAAADh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N8HAADDGQAA1Q8AAGwd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1279525" y="4187825"/>
            <a:ext cx="1294130" cy="594995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>
              <a:srgbClr val="000000">
                <a:alpha val="41000"/>
              </a:srgbClr>
            </a:outerShdw>
          </a:effectLst>
        </p:spPr>
      </p:pic>
      <p:sp>
        <p:nvSpPr>
          <p:cNvPr id="7" name="Google Shape;799;p129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elw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sgMAALMCAADKMQAAcQkAABAAAAAmAAAACAAAAD0wAAAAAAAA"/>
              </a:ext>
            </a:extLst>
          </p:cNvSpPr>
          <p:nvPr>
            <p:ph type="title"/>
          </p:nvPr>
        </p:nvSpPr>
        <p:spPr>
          <a:xfrm>
            <a:off x="600710" y="438785"/>
            <a:ext cx="7493000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Процесс через этапы</a:t>
            </a:r>
            <a:r>
              <a:rPr lang="ru-ru" cap="none"/>
              <a:t> </a:t>
            </a:r>
          </a:p>
        </p:txBody>
      </p:sp>
      <p:sp>
        <p:nvSpPr>
          <p:cNvPr id="8" name="Google Shape;800;p129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Sytd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RwkAAI0JAABuDgAAAwwAABAgAAAmAAAACAAAAP//////////"/>
              </a:ext>
            </a:extLst>
          </p:cNvSpPr>
          <p:nvPr/>
        </p:nvSpPr>
        <p:spPr>
          <a:xfrm>
            <a:off x="1508125" y="1552575"/>
            <a:ext cx="83756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1</a:t>
            </a:r>
            <a:endParaRPr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9" name="Google Shape;801;p129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M0RiF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RwkAAPANAABuDgAAZhAAABAgAAAmAAAACAAAAP//////////"/>
              </a:ext>
            </a:extLst>
          </p:cNvSpPr>
          <p:nvPr/>
        </p:nvSpPr>
        <p:spPr>
          <a:xfrm>
            <a:off x="1508125" y="2265680"/>
            <a:ext cx="83756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2</a:t>
            </a:r>
            <a:endParaRPr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0" name="Google Shape;802;p129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sNi+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RwkAABkSAABuDgAAjxQAABAgAAAmAAAACAAAAP//////////"/>
              </a:ext>
            </a:extLst>
          </p:cNvSpPr>
          <p:nvPr/>
        </p:nvSpPr>
        <p:spPr>
          <a:xfrm>
            <a:off x="1508125" y="2941955"/>
            <a:ext cx="83756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3</a:t>
            </a:r>
            <a:endParaRPr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1" name="Google Shape;803;p129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L6HT6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RwkAADQWAABuDgAAqxgAABAgAAAmAAAACAAAAP//////////"/>
              </a:ext>
            </a:extLst>
          </p:cNvSpPr>
          <p:nvPr/>
        </p:nvSpPr>
        <p:spPr>
          <a:xfrm>
            <a:off x="1508125" y="3609340"/>
            <a:ext cx="837565" cy="4006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4</a:t>
            </a:r>
            <a:endParaRPr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2" name="Google Shape;804;p129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SKt7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RwkAAFAaAABuDgAAxhwAABAgAAAmAAAACAAAAP//////////"/>
              </a:ext>
            </a:extLst>
          </p:cNvSpPr>
          <p:nvPr/>
        </p:nvSpPr>
        <p:spPr>
          <a:xfrm>
            <a:off x="1508125" y="4277360"/>
            <a:ext cx="83756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cap="none">
                <a:solidFill>
                  <a:srgbClr val="EEEEEE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Этап 5</a:t>
            </a:r>
            <a:endParaRPr b="1" cap="none">
              <a:solidFill>
                <a:srgbClr val="EEEEEE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3" name="Google Shape;805;p129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w+Ik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LhIAAGwJAACcLQAAPAwAABAgAAAmAAAACAAAAP//////////"/>
              </a:ext>
            </a:extLst>
          </p:cNvSpPr>
          <p:nvPr/>
        </p:nvSpPr>
        <p:spPr>
          <a:xfrm>
            <a:off x="2955290" y="1531620"/>
            <a:ext cx="44589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4" name="Google Shape;806;p129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MGUW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LhIAAM8NAACcLQAAnxAAABAgAAAmAAAACAAAAP//////////"/>
              </a:ext>
            </a:extLst>
          </p:cNvSpPr>
          <p:nvPr/>
        </p:nvSpPr>
        <p:spPr>
          <a:xfrm>
            <a:off x="2955290" y="2244725"/>
            <a:ext cx="44589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5" name="Google Shape;807;p129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LGdB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LhIAAPgRAACcLQAAyBQAABAgAAAmAAAACAAAAP//////////"/>
              </a:ext>
            </a:extLst>
          </p:cNvSpPr>
          <p:nvPr/>
        </p:nvSpPr>
        <p:spPr>
          <a:xfrm>
            <a:off x="2955290" y="2921000"/>
            <a:ext cx="44589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6" name="Google Shape;808;p129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VXDX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LhIAABQWAACcLQAA5BgAABAgAAAmAAAACAAAAP//////////"/>
              </a:ext>
            </a:extLst>
          </p:cNvSpPr>
          <p:nvPr/>
        </p:nvSpPr>
        <p:spPr>
          <a:xfrm>
            <a:off x="2955290" y="3589020"/>
            <a:ext cx="44589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7" name="Google Shape;809;p129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ak5Q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LhIAAC8aAACcLQAA/xwAABAgAAAmAAAACAAAAP//////////"/>
              </a:ext>
            </a:extLst>
          </p:cNvSpPr>
          <p:nvPr/>
        </p:nvSpPr>
        <p:spPr>
          <a:xfrm>
            <a:off x="2955290" y="4256405"/>
            <a:ext cx="445897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cap="none">
                <a:latin typeface="Roboto" pitchFamily="0" charset="0"/>
                <a:ea typeface="Roboto" pitchFamily="0" charset="0"/>
                <a:cs typeface="Roboto" pitchFamily="0" charset="0"/>
              </a:rPr>
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</a:r>
            <a:endParaRPr sz="9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14;p13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PIKAABUBgAAAS8AAIM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779270" y="1028700"/>
            <a:ext cx="5861685" cy="42564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815;p130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+vv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J56joc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+vv/AP///wEAAAAAAAAAAAAAAAAAAAAAAAAAAAAAAAAAAAAAAAAAAAAAAAJ/f38AAAAAAMvLywDAwP8Af39/AAAAAAAAAAAAAAAAAAAAAAAAAAAAIQAAABgAAAAUAAAA7BwAAJEKAADnJgAAiw4AABAAAAAmAAAACAAAAP//////////"/>
              </a:ext>
            </a:extLst>
          </p:cNvSpPr>
          <p:nvPr/>
        </p:nvSpPr>
        <p:spPr>
          <a:xfrm>
            <a:off x="4701540" y="1717675"/>
            <a:ext cx="1622425" cy="64643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816;p130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+vv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KSQJhs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+vv/AP///wEAAAAAAAAAAAAAAAAAAAAAAAAAAAAAAAAAAAAAAAAAAAAAAAJ/f38AAAAAAMvLywDAwP8Af39/AAAAAAAAAAAAAAAAAAAAAAAAAAAAIQAAABgAAAAUAAAAxSIAAH0RAADALAAAdxUAABAAAAAmAAAACAAAAP//////////"/>
              </a:ext>
            </a:extLst>
          </p:cNvSpPr>
          <p:nvPr/>
        </p:nvSpPr>
        <p:spPr>
          <a:xfrm>
            <a:off x="5652135" y="2842895"/>
            <a:ext cx="1622425" cy="64643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817;p130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+vv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ItMiJ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+vv/AP///wEAAAAAAAAAAAAAAAAAAAAAAAAAAAAAAAAAAAAAAAAAAAAAAAJ/f38AAAAAAMvLywDAwP8Af39/AAAAAAAAAAAAAAAAAAAAAAAAAAAAIQAAABgAAAAUAAAA+R8AAGkYAAD0KQAAYxwAABAAAAAmAAAACAAAAP//////////"/>
              </a:ext>
            </a:extLst>
          </p:cNvSpPr>
          <p:nvPr/>
        </p:nvSpPr>
        <p:spPr>
          <a:xfrm>
            <a:off x="5197475" y="3968115"/>
            <a:ext cx="1622425" cy="64643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818;p130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+vv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DVT/w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+vv/AP///wEAAAAAAAAAAAAAAAAAAAAAAAAAAAAAAAAAAAAAAAAAAAAAAAJ/f38AAAAAAMvLywDAwP8Af39/AAAAAAAAAAAAAAAAAAAAAAAAAAAAIQAAABgAAAAUAAAAkBMAAGAaAACLHQAAWh4AABAAAAAmAAAACAAAAP//////////"/>
              </a:ext>
            </a:extLst>
          </p:cNvSpPr>
          <p:nvPr/>
        </p:nvSpPr>
        <p:spPr>
          <a:xfrm>
            <a:off x="3180080" y="4287520"/>
            <a:ext cx="1622425" cy="64643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7" name="Google Shape;819;p130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+vv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ykB5w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+vv/AP///wEAAAAAAAAAAAAAAAAAAAAAAAAAAAAAAAAAAAAAAAAAAAAAAAJ/f38AAAAAAMvLywDAwP8Af39/AAAAAAAAAAAAAAAAAAAAAAAAAAAAIQAAABgAAAAUAAAA8wkAAKoVAADuEwAApBkAABAAAAAmAAAACAAAAP//////////"/>
              </a:ext>
            </a:extLst>
          </p:cNvSpPr>
          <p:nvPr/>
        </p:nvSpPr>
        <p:spPr>
          <a:xfrm>
            <a:off x="1617345" y="3521710"/>
            <a:ext cx="1622425" cy="64643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8" name="Google Shape;820;p130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+vv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AikNLk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+vv/AP///wEAAAAAAAAAAAAAAAAAAAAAAAAAAAAAAAAAAAAAAAAAAAAAAAJ/f38AAAAAAMvLywDAwP8Af39/AAAAAAAAAAAAAAAAAAAAAAAAAAAAIQAAABgAAAAUAAAAfggAANcPAAB5EgAA0RMAABAAAAAmAAAACAAAAP//////////"/>
              </a:ext>
            </a:extLst>
          </p:cNvSpPr>
          <p:nvPr/>
        </p:nvSpPr>
        <p:spPr>
          <a:xfrm>
            <a:off x="1380490" y="2574925"/>
            <a:ext cx="1622425" cy="64643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9" name="Google Shape;821;p13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rHPp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pgMAAFkCAABAOAAAVAYAABAgAAAmAAAACAAAAP//////////"/>
              </a:ext>
            </a:extLst>
          </p:cNvSpPr>
          <p:nvPr/>
        </p:nvSpPr>
        <p:spPr>
          <a:xfrm>
            <a:off x="593090" y="381635"/>
            <a:ext cx="8550910" cy="647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cap="none">
                <a:latin typeface="Roboto" pitchFamily="0" charset="0"/>
                <a:ea typeface="Roboto" pitchFamily="0" charset="0"/>
                <a:cs typeface="Roboto" pitchFamily="0" charset="0"/>
              </a:rPr>
              <a:t>Определения, которые нужно сгруппировать</a:t>
            </a:r>
          </a:p>
        </p:txBody>
      </p:sp>
      <p:sp>
        <p:nvSpPr>
          <p:cNvPr id="10" name="Google Shape;822;p13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5pJu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RhUAADQRAAD5HwAAwBUAABAgAAAmAAAACAAAAP//////////"/>
              </a:ext>
            </a:extLst>
          </p:cNvSpPr>
          <p:nvPr/>
        </p:nvSpPr>
        <p:spPr>
          <a:xfrm>
            <a:off x="3458210" y="2796540"/>
            <a:ext cx="1739265" cy="739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Центральное</a:t>
            </a:r>
            <a:endParaRPr sz="1800" b="1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определение</a:t>
            </a:r>
            <a:endParaRPr sz="1800" b="1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1" name="Google Shape;823;p130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+vv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Gk6Dx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+vv/AP///wEAAAAAAAAAAAAAAAAAAAAAAAAAAAAAAAAAAAAAAAAAAAAAAAJ/f38AAAAAAMvLywDAwP8Af39/AAAAAAAAAAAAAAAAAAAAAAAAAAAAIQAAABgAAAAUAAAAnA8AAAMKAACXGQAA/Q0AABAAAAAmAAAACAAAAP//////////"/>
              </a:ext>
            </a:extLst>
          </p:cNvSpPr>
          <p:nvPr/>
        </p:nvSpPr>
        <p:spPr>
          <a:xfrm>
            <a:off x="2537460" y="1627505"/>
            <a:ext cx="1622425" cy="64643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u="sng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2" name="Google Shape;824;p13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Mlz5k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OgkAAI0QAADPEQAAGxMAABAgAAAmAAAACAAAAP//////////"/>
              </a:ext>
            </a:extLst>
          </p:cNvSpPr>
          <p:nvPr/>
        </p:nvSpPr>
        <p:spPr>
          <a:xfrm>
            <a:off x="1499870" y="2690495"/>
            <a:ext cx="1395095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Определение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3" name="Google Shape;825;p13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DhAAANgKAAAkGQAAZg0AABAgAAAmAAAACAAAAP//////////"/>
              </a:ext>
            </a:extLst>
          </p:cNvSpPr>
          <p:nvPr/>
        </p:nvSpPr>
        <p:spPr>
          <a:xfrm>
            <a:off x="2609850" y="1762760"/>
            <a:ext cx="147701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Определение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4" name="Google Shape;826;p13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ix0AAEcLAAA/KAAA1Q0AABAgAAAmAAAACAAAAP//////////"/>
              </a:ext>
            </a:extLst>
          </p:cNvSpPr>
          <p:nvPr/>
        </p:nvSpPr>
        <p:spPr>
          <a:xfrm>
            <a:off x="4802505" y="1833245"/>
            <a:ext cx="173990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Определение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5" name="Google Shape;827;p13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byMAADMSAAAjLgAAwRQAABAgAAAmAAAACAAAAP//////////"/>
              </a:ext>
            </a:extLst>
          </p:cNvSpPr>
          <p:nvPr/>
        </p:nvSpPr>
        <p:spPr>
          <a:xfrm>
            <a:off x="5760085" y="2958465"/>
            <a:ext cx="173990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Определение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6" name="Google Shape;828;p13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nCAAAB4ZAABQKwAArRsAABAgAAAmAAAACAAAAP//////////"/>
              </a:ext>
            </a:extLst>
          </p:cNvSpPr>
          <p:nvPr/>
        </p:nvSpPr>
        <p:spPr>
          <a:xfrm>
            <a:off x="5300980" y="4083050"/>
            <a:ext cx="1739900" cy="4159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Определение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7" name="Google Shape;829;p13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RhQAABUbAAD6HgAApB0AABAgAAAmAAAACAAAAP//////////"/>
              </a:ext>
            </a:extLst>
          </p:cNvSpPr>
          <p:nvPr/>
        </p:nvSpPr>
        <p:spPr>
          <a:xfrm>
            <a:off x="3295650" y="4402455"/>
            <a:ext cx="1739900" cy="4159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Определение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8" name="Google Shape;830;p130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kgoAAEEWAABGFQAA0BgAABAgAAAmAAAACAAAAP//////////"/>
              </a:ext>
            </a:extLst>
          </p:cNvSpPr>
          <p:nvPr/>
        </p:nvSpPr>
        <p:spPr>
          <a:xfrm>
            <a:off x="1718310" y="3617595"/>
            <a:ext cx="1739900" cy="4159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Определение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5;p13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kCAAB/NwAAxwg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Слайд с кодом 1</a:t>
            </a:r>
          </a:p>
        </p:txBody>
      </p:sp>
      <p:sp>
        <p:nvSpPr>
          <p:cNvPr id="3" name="Google Shape;836;p131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pQQAAFQJAAAJNgAASh4AABAAAAAmAAAACAAAAD0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028940" cy="34074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</a:t>
            </a:r>
            <a:r>
              <a:rPr lang="ru-ru" cap="none">
                <a:solidFill>
                  <a:srgbClr val="0645AD"/>
                </a:solidFill>
              </a:rPr>
              <a:t>int</a:t>
            </a:r>
            <a:r>
              <a:rPr lang="ru-ru" cap="none"/>
              <a:t> **a;  </a:t>
            </a:r>
            <a:r>
              <a:rPr lang="ru-ru" cap="none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</a:t>
            </a:r>
            <a:r>
              <a:rPr lang="ru-ru" cap="none">
                <a:solidFill>
                  <a:srgbClr val="0645AD"/>
                </a:solidFill>
              </a:rPr>
              <a:t>int</a:t>
            </a:r>
            <a:r>
              <a:rPr lang="ru-ru" cap="none"/>
              <a:t> i, j, n, m;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system(</a:t>
            </a:r>
            <a:r>
              <a:rPr lang="ru-ru" cap="none">
                <a:solidFill>
                  <a:srgbClr val="A61C00"/>
                </a:solidFill>
              </a:rPr>
              <a:t>"chcp 1251"</a:t>
            </a:r>
            <a:r>
              <a:rPr lang="ru-ru" cap="none"/>
              <a:t>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system(</a:t>
            </a:r>
            <a:r>
              <a:rPr lang="ru-ru" cap="none">
                <a:solidFill>
                  <a:srgbClr val="A61C00"/>
                </a:solidFill>
              </a:rPr>
              <a:t>"cls"</a:t>
            </a:r>
            <a:r>
              <a:rPr lang="ru-ru" cap="none"/>
              <a:t>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printf(</a:t>
            </a:r>
            <a:r>
              <a:rPr lang="ru-ru" cap="none">
                <a:solidFill>
                  <a:srgbClr val="A61C00"/>
                </a:solidFill>
              </a:rPr>
              <a:t>"Введите количество строк: "</a:t>
            </a:r>
            <a:r>
              <a:rPr lang="ru-ru" cap="none"/>
              <a:t>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scanf(</a:t>
            </a:r>
            <a:r>
              <a:rPr lang="ru-ru" cap="none">
                <a:solidFill>
                  <a:srgbClr val="A61C00"/>
                </a:solidFill>
              </a:rPr>
              <a:t>"%d"</a:t>
            </a:r>
            <a:r>
              <a:rPr lang="ru-ru" cap="none"/>
              <a:t>, &amp;n);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printf(</a:t>
            </a:r>
            <a:r>
              <a:rPr lang="ru-ru" cap="none">
                <a:solidFill>
                  <a:srgbClr val="A61C00"/>
                </a:solidFill>
              </a:rPr>
              <a:t>"Введите количество столбцов: "</a:t>
            </a:r>
            <a:r>
              <a:rPr lang="ru-ru" cap="none"/>
              <a:t>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scanf(</a:t>
            </a:r>
            <a:r>
              <a:rPr lang="ru-ru" cap="none">
                <a:solidFill>
                  <a:srgbClr val="A61C00"/>
                </a:solidFill>
              </a:rPr>
              <a:t>"%d"</a:t>
            </a:r>
            <a:r>
              <a:rPr lang="ru-ru" cap="none"/>
              <a:t>, &amp;m);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</a:t>
            </a:r>
            <a:r>
              <a:rPr lang="ru-ru" cap="none">
                <a:solidFill>
                  <a:srgbClr val="019836"/>
                </a:solidFill>
              </a:rPr>
              <a:t>// Выделение памяти под указатели на строки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a = (</a:t>
            </a:r>
            <a:r>
              <a:rPr lang="ru-ru" cap="none">
                <a:solidFill>
                  <a:srgbClr val="0645AD"/>
                </a:solidFill>
              </a:rPr>
              <a:t>int</a:t>
            </a:r>
            <a:r>
              <a:rPr lang="ru-ru" cap="none"/>
              <a:t>**)malloc (n * </a:t>
            </a:r>
            <a:r>
              <a:rPr lang="ru-ru" cap="none">
                <a:solidFill>
                  <a:srgbClr val="0645AD"/>
                </a:solidFill>
              </a:rPr>
              <a:t>sizeof</a:t>
            </a:r>
            <a:r>
              <a:rPr lang="ru-ru" cap="none"/>
              <a:t>(</a:t>
            </a:r>
            <a:r>
              <a:rPr lang="ru-ru" cap="none">
                <a:solidFill>
                  <a:srgbClr val="0645AD"/>
                </a:solidFill>
              </a:rPr>
              <a:t>int*</a:t>
            </a:r>
            <a:r>
              <a:rPr lang="ru-ru" cap="none"/>
              <a:t>));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</a:t>
            </a:r>
            <a:r>
              <a:rPr lang="ru-ru" cap="none">
                <a:solidFill>
                  <a:srgbClr val="019836"/>
                </a:solidFill>
              </a:rPr>
              <a:t>// Ввод элементов массива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</a:t>
            </a:r>
            <a:r>
              <a:rPr lang="ru-ru" cap="none">
                <a:solidFill>
                  <a:srgbClr val="0645AD"/>
                </a:solidFill>
              </a:rPr>
              <a:t>for </a:t>
            </a:r>
            <a:r>
              <a:rPr lang="ru-ru" cap="none"/>
              <a:t>(i = 0; i&lt;n; i++)  </a:t>
            </a:r>
            <a:r>
              <a:rPr lang="ru-ru" cap="none">
                <a:solidFill>
                  <a:srgbClr val="019836"/>
                </a:solidFill>
              </a:rPr>
              <a:t>// цикл по строкам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{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</a:t>
            </a:r>
            <a:r>
              <a:rPr lang="ru-ru" cap="none">
                <a:solidFill>
                  <a:srgbClr val="019836"/>
                </a:solidFill>
              </a:rPr>
              <a:t>// Выделение памяти под хранение строк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a[i] = (</a:t>
            </a:r>
            <a:r>
              <a:rPr lang="ru-ru" cap="none">
                <a:solidFill>
                  <a:srgbClr val="0645AD"/>
                </a:solidFill>
              </a:rPr>
              <a:t>int</a:t>
            </a:r>
            <a:r>
              <a:rPr lang="ru-ru" cap="none"/>
              <a:t>*)malloc(m * </a:t>
            </a:r>
            <a:r>
              <a:rPr lang="ru-ru" cap="none">
                <a:solidFill>
                  <a:srgbClr val="0645AD"/>
                </a:solidFill>
              </a:rPr>
              <a:t>sizeof</a:t>
            </a:r>
            <a:r>
              <a:rPr lang="ru-ru" cap="none"/>
              <a:t>(</a:t>
            </a:r>
            <a:r>
              <a:rPr lang="ru-ru" cap="none">
                <a:solidFill>
                  <a:srgbClr val="0645AD"/>
                </a:solidFill>
              </a:rPr>
              <a:t>int</a:t>
            </a:r>
            <a:r>
              <a:rPr lang="ru-ru" cap="none"/>
              <a:t>));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</a:t>
            </a:r>
            <a:r>
              <a:rPr lang="ru-ru" cap="none">
                <a:solidFill>
                  <a:srgbClr val="0645AD"/>
                </a:solidFill>
              </a:rPr>
              <a:t>for </a:t>
            </a:r>
            <a:r>
              <a:rPr lang="ru-ru" cap="none"/>
              <a:t>(j = 0; j&lt;m; j++)  </a:t>
            </a:r>
            <a:r>
              <a:rPr lang="ru-ru" cap="none">
                <a:solidFill>
                  <a:srgbClr val="019836"/>
                </a:solidFill>
              </a:rPr>
              <a:t>// цикл по столбцам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{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  printf(</a:t>
            </a:r>
            <a:r>
              <a:rPr lang="ru-ru" cap="none">
                <a:solidFill>
                  <a:srgbClr val="A61C00"/>
                </a:solidFill>
              </a:rPr>
              <a:t>"a[%d][%d] = "</a:t>
            </a:r>
            <a:r>
              <a:rPr lang="ru-ru" cap="none"/>
              <a:t>, i, j);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  scanf(</a:t>
            </a:r>
            <a:r>
              <a:rPr lang="ru-ru" cap="none">
                <a:solidFill>
                  <a:srgbClr val="A61C00"/>
                </a:solidFill>
              </a:rPr>
              <a:t>"%d"</a:t>
            </a:r>
            <a:r>
              <a:rPr lang="ru-ru" cap="none"/>
              <a:t>, &amp;a[i][j]);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}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</a:p>
        </p:txBody>
      </p:sp>
      <p:sp>
        <p:nvSpPr>
          <p:cNvPr id="4" name="Google Shape;837;p131"/>
          <p:cNvSpPr>
            <a:extLst>
              <a:ext uri="smNativeData">
                <pr:smNativeData xmlns:pr="smNativeData" xmlns="smNativeData" val="SMDATA_15_acu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E9hQ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E9hQB/f38AWVlZA8zMzADAwP8Af39/AAAAAAAAAAAAAAAAAAAAAAAAAAAAIQAAABgAAAAUAAAApw4AAPkRAAAJGAAAJBMAABAAAAAmAAAACAAAAP//////////"/>
              </a:ext>
            </a:extLst>
          </p:cNvSpPr>
          <p:nvPr/>
        </p:nvSpPr>
        <p:spPr>
          <a:xfrm>
            <a:off x="2381885" y="2921635"/>
            <a:ext cx="1525270" cy="189865"/>
          </a:xfrm>
          <a:prstGeom prst="rect">
            <a:avLst/>
          </a:prstGeom>
          <a:noFill/>
          <a:ln w="9525" cap="flat" cmpd="sng" algn="ctr">
            <a:solidFill>
              <a:srgbClr val="013D85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838;p131"/>
          <p:cNvSpPr>
            <a:extLst>
              <a:ext uri="smNativeData">
                <pr:smNativeData xmlns:pr="smNativeData" xmlns="smNativeData" val="SMDATA_15_acusZxMAAAAlAAAAZAAAAA0AAAAA/wAAAJAAAAD/AAAAk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E9hQ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E9hQB/f38AWVlZA8zMzADAwP8Af39/AAAAAAAAAAAAAAAAAAAAAAAAAAAAIQAAABgAAAAUAAAAeyIAAEkNAADeMgAAExAAABAAAAAmAAAACAAAAP//////////"/>
              </a:ext>
            </a:extLst>
          </p:cNvSpPr>
          <p:nvPr/>
        </p:nvSpPr>
        <p:spPr>
          <a:xfrm>
            <a:off x="5605145" y="2159635"/>
            <a:ext cx="2663825" cy="45339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13D85"/>
            </a:solidFill>
            <a:prstDash val="solid"/>
            <a:headEnd type="none"/>
            <a:tailEnd type="none"/>
          </a:ln>
          <a:effectLst/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cap="none">
                <a:latin typeface="Courier New" pitchFamily="3" charset="-52"/>
                <a:ea typeface="Courier New" pitchFamily="3" charset="-52"/>
                <a:cs typeface="Courier New" pitchFamily="3" charset="-52"/>
              </a:rPr>
              <a:t>(n * </a:t>
            </a:r>
            <a:r>
              <a:rPr lang="ru-ru" sz="1700" cap="none">
                <a:solidFill>
                  <a:srgbClr val="0645AD"/>
                </a:solidFill>
                <a:latin typeface="Courier New" pitchFamily="3" charset="-52"/>
                <a:ea typeface="Courier New" pitchFamily="3" charset="-52"/>
                <a:cs typeface="Courier New" pitchFamily="3" charset="-52"/>
              </a:rPr>
              <a:t>sizeof</a:t>
            </a:r>
            <a:r>
              <a:rPr lang="ru-ru" sz="1700" cap="none">
                <a:latin typeface="Courier New" pitchFamily="3" charset="-52"/>
                <a:ea typeface="Courier New" pitchFamily="3" charset="-52"/>
                <a:cs typeface="Courier New" pitchFamily="3" charset="-52"/>
              </a:rPr>
              <a:t>(</a:t>
            </a:r>
            <a:r>
              <a:rPr lang="ru-ru" sz="1700" cap="none">
                <a:solidFill>
                  <a:srgbClr val="0645AD"/>
                </a:solidFill>
                <a:latin typeface="Courier New" pitchFamily="3" charset="-52"/>
                <a:ea typeface="Courier New" pitchFamily="3" charset="-52"/>
                <a:cs typeface="Courier New" pitchFamily="3" charset="-52"/>
              </a:rPr>
              <a:t>int*</a:t>
            </a:r>
            <a:r>
              <a:rPr lang="ru-ru" sz="1700" cap="none">
                <a:latin typeface="Courier New" pitchFamily="3" charset="-52"/>
                <a:ea typeface="Courier New" pitchFamily="3" charset="-52"/>
                <a:cs typeface="Courier New" pitchFamily="3" charset="-52"/>
              </a:rPr>
              <a:t>))</a:t>
            </a:r>
            <a:endParaRPr sz="1600" cap="none"/>
          </a:p>
        </p:txBody>
      </p:sp>
      <p:cxnSp>
        <p:nvCxnSpPr>
          <p:cNvPr id="6" name="Google Shape;839;p131"/>
          <p:cNvCxnSpPr>
            <a:stCxn id="5" idx="1"/>
            <a:endCxn id="4" idx="3"/>
            <a:extLst>
              <a:ext uri="smNativeData">
                <pr:smNativeData xmlns:pr="smNativeData" xmlns="smNativeData" val="SMDATA_15_acusZxMAAAAlAAAADwAAAA0AAAAAkAAAAEgAAACQAAAASAAAAAAAAAAAAAAAAAAAAAEAAABQAAAA8WjjiLX49D4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AE9hQAe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U8t6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E9hQB/f38AWVlZA8zMzADAwP8Af39/AAAAAAAAAAAAAAAAAAAAAAAAAAAAIQAAABgAAAAUAAAACRgAAK4OAAB7IgAAjhIAABAAAAAmAAAACAAAAP//////////"/>
              </a:ext>
            </a:extLst>
          </p:cNvCxnSpPr>
          <p:nvPr/>
        </p:nvCxnSpPr>
        <p:spPr>
          <a:xfrm rot="10800000" flipV="1">
            <a:off x="3907155" y="2386330"/>
            <a:ext cx="1697990" cy="629920"/>
          </a:xfrm>
          <a:prstGeom prst="curvedConnector3">
            <a:avLst>
              <a:gd name="adj1" fmla="val 50001"/>
            </a:avLst>
          </a:prstGeom>
          <a:noFill/>
          <a:ln w="19050" cap="flat" cmpd="sng" algn="ctr">
            <a:solidFill>
              <a:srgbClr val="013D85"/>
            </a:solidFill>
            <a:prstDash val="dash"/>
            <a:headEnd type="none"/>
            <a:tailEnd type="non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4;p13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MDAw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kCAAB/NwAAxwg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Слайд с кодом 2</a:t>
            </a:r>
          </a:p>
        </p:txBody>
      </p:sp>
      <p:sp>
        <p:nvSpPr>
          <p:cNvPr id="3" name="Google Shape;845;p132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pQQAAFQJAAA/NwAAlR4AABAAAAAmAAAACAAAADwwAAAAAAAA"/>
              </a:ext>
            </a:extLst>
          </p:cNvSpPr>
          <p:nvPr>
            <p:ph type="subTitle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</a:t>
            </a:r>
            <a:r>
              <a:rPr lang="ru-ru" cap="none">
                <a:solidFill>
                  <a:srgbClr val="0645AD"/>
                </a:solidFill>
              </a:rPr>
              <a:t>int</a:t>
            </a:r>
            <a:r>
              <a:rPr lang="ru-ru" cap="none"/>
              <a:t> **a;  </a:t>
            </a:r>
            <a:r>
              <a:rPr lang="ru-ru" cap="none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</a:t>
            </a:r>
            <a:r>
              <a:rPr lang="ru-ru" cap="none">
                <a:solidFill>
                  <a:srgbClr val="0645AD"/>
                </a:solidFill>
              </a:rPr>
              <a:t>int</a:t>
            </a:r>
            <a:r>
              <a:rPr lang="ru-ru" cap="none"/>
              <a:t> i, j, n, m;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system(</a:t>
            </a:r>
            <a:r>
              <a:rPr lang="ru-ru" cap="none">
                <a:solidFill>
                  <a:srgbClr val="A61C00"/>
                </a:solidFill>
              </a:rPr>
              <a:t>"chcp 1251"</a:t>
            </a:r>
            <a:r>
              <a:rPr lang="ru-ru" cap="none"/>
              <a:t>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system(</a:t>
            </a:r>
            <a:r>
              <a:rPr lang="ru-ru" cap="none">
                <a:solidFill>
                  <a:srgbClr val="A61C00"/>
                </a:solidFill>
              </a:rPr>
              <a:t>"cls"</a:t>
            </a:r>
            <a:r>
              <a:rPr lang="ru-ru" cap="none"/>
              <a:t>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printf(</a:t>
            </a:r>
            <a:r>
              <a:rPr lang="ru-ru" cap="none">
                <a:solidFill>
                  <a:srgbClr val="A61C00"/>
                </a:solidFill>
              </a:rPr>
              <a:t>"Введите количество строк: "</a:t>
            </a:r>
            <a:r>
              <a:rPr lang="ru-ru" cap="none"/>
              <a:t>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scanf(</a:t>
            </a:r>
            <a:r>
              <a:rPr lang="ru-ru" cap="none">
                <a:solidFill>
                  <a:srgbClr val="A61C00"/>
                </a:solidFill>
              </a:rPr>
              <a:t>"%d"</a:t>
            </a:r>
            <a:r>
              <a:rPr lang="ru-ru" cap="none"/>
              <a:t>, &amp;n);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printf(</a:t>
            </a:r>
            <a:r>
              <a:rPr lang="ru-ru" cap="none">
                <a:solidFill>
                  <a:srgbClr val="A61C00"/>
                </a:solidFill>
              </a:rPr>
              <a:t>"Введите количество столбцов: "</a:t>
            </a:r>
            <a:r>
              <a:rPr lang="ru-ru" cap="none"/>
              <a:t>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scanf(</a:t>
            </a:r>
            <a:r>
              <a:rPr lang="ru-ru" cap="none">
                <a:solidFill>
                  <a:srgbClr val="A61C00"/>
                </a:solidFill>
              </a:rPr>
              <a:t>"%d"</a:t>
            </a:r>
            <a:r>
              <a:rPr lang="ru-ru" cap="none"/>
              <a:t>, &amp;m);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</a:t>
            </a:r>
            <a:r>
              <a:rPr lang="ru-ru" cap="none">
                <a:solidFill>
                  <a:srgbClr val="019836"/>
                </a:solidFill>
              </a:rPr>
              <a:t>// Выделение памяти под указатели на строки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a = (</a:t>
            </a:r>
            <a:r>
              <a:rPr lang="ru-ru" cap="none">
                <a:solidFill>
                  <a:srgbClr val="0645AD"/>
                </a:solidFill>
              </a:rPr>
              <a:t>int</a:t>
            </a:r>
            <a:r>
              <a:rPr lang="ru-ru" cap="none"/>
              <a:t>**)malloc (n * </a:t>
            </a:r>
            <a:r>
              <a:rPr lang="ru-ru" cap="none">
                <a:solidFill>
                  <a:srgbClr val="0645AD"/>
                </a:solidFill>
              </a:rPr>
              <a:t>sizeof</a:t>
            </a:r>
            <a:r>
              <a:rPr lang="ru-ru" cap="none"/>
              <a:t>(</a:t>
            </a:r>
            <a:r>
              <a:rPr lang="ru-ru" cap="none">
                <a:solidFill>
                  <a:srgbClr val="0645AD"/>
                </a:solidFill>
              </a:rPr>
              <a:t>int*</a:t>
            </a:r>
            <a:r>
              <a:rPr lang="ru-ru" cap="none"/>
              <a:t>));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</a:t>
            </a:r>
            <a:r>
              <a:rPr lang="ru-ru" cap="none">
                <a:solidFill>
                  <a:srgbClr val="019836"/>
                </a:solidFill>
              </a:rPr>
              <a:t>// Ввод элементов массива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</a:t>
            </a:r>
            <a:r>
              <a:rPr lang="ru-ru" cap="none">
                <a:solidFill>
                  <a:srgbClr val="0645AD"/>
                </a:solidFill>
              </a:rPr>
              <a:t>for </a:t>
            </a:r>
            <a:r>
              <a:rPr lang="ru-ru" cap="none"/>
              <a:t>(i = 0; i&lt;n; i++)  </a:t>
            </a:r>
            <a:r>
              <a:rPr lang="ru-ru" cap="none">
                <a:solidFill>
                  <a:srgbClr val="019836"/>
                </a:solidFill>
              </a:rPr>
              <a:t>// цикл по строкам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{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</a:t>
            </a:r>
            <a:r>
              <a:rPr lang="ru-ru" cap="none">
                <a:solidFill>
                  <a:srgbClr val="019836"/>
                </a:solidFill>
              </a:rPr>
              <a:t>// Выделение памяти под хранение строк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a[i] = (</a:t>
            </a:r>
            <a:r>
              <a:rPr lang="ru-ru" cap="none">
                <a:solidFill>
                  <a:srgbClr val="0645AD"/>
                </a:solidFill>
              </a:rPr>
              <a:t>int</a:t>
            </a:r>
            <a:r>
              <a:rPr lang="ru-ru" cap="none"/>
              <a:t>*)malloc(m * </a:t>
            </a:r>
            <a:r>
              <a:rPr lang="ru-ru" cap="none">
                <a:solidFill>
                  <a:srgbClr val="0645AD"/>
                </a:solidFill>
              </a:rPr>
              <a:t>sizeof</a:t>
            </a:r>
            <a:r>
              <a:rPr lang="ru-ru" cap="none"/>
              <a:t>(</a:t>
            </a:r>
            <a:r>
              <a:rPr lang="ru-ru" cap="none">
                <a:solidFill>
                  <a:srgbClr val="0645AD"/>
                </a:solidFill>
              </a:rPr>
              <a:t>int</a:t>
            </a:r>
            <a:r>
              <a:rPr lang="ru-ru" cap="none"/>
              <a:t>));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</a:t>
            </a:r>
            <a:r>
              <a:rPr lang="ru-ru" cap="none">
                <a:solidFill>
                  <a:srgbClr val="0645AD"/>
                </a:solidFill>
              </a:rPr>
              <a:t>for </a:t>
            </a:r>
            <a:r>
              <a:rPr lang="ru-ru" cap="none"/>
              <a:t>(j = 0; j&lt;m; j++)  </a:t>
            </a:r>
            <a:r>
              <a:rPr lang="ru-ru" cap="none">
                <a:solidFill>
                  <a:srgbClr val="019836"/>
                </a:solidFill>
              </a:rPr>
              <a:t>// цикл по столбцам</a:t>
            </a:r>
            <a:endParaRPr cap="none">
              <a:solidFill>
                <a:srgbClr val="019836"/>
              </a:solidFill>
            </a:endParaRP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{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  printf(</a:t>
            </a:r>
            <a:r>
              <a:rPr lang="ru-ru" cap="none">
                <a:solidFill>
                  <a:srgbClr val="A61C00"/>
                </a:solidFill>
              </a:rPr>
              <a:t>"a[%d][%d] = "</a:t>
            </a:r>
            <a:r>
              <a:rPr lang="ru-ru" cap="none"/>
              <a:t>, i, j);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  scanf(</a:t>
            </a:r>
            <a:r>
              <a:rPr lang="ru-ru" cap="none">
                <a:solidFill>
                  <a:srgbClr val="A61C00"/>
                </a:solidFill>
              </a:rPr>
              <a:t>"%d"</a:t>
            </a:r>
            <a:r>
              <a:rPr lang="ru-ru" cap="none"/>
              <a:t>, &amp;a[i][j]);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}</a:t>
            </a:r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0;p13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kCAAB/NwAAxwg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Слайд с кодом 3</a:t>
            </a:r>
          </a:p>
        </p:txBody>
      </p:sp>
      <p:sp>
        <p:nvSpPr>
          <p:cNvPr id="3" name="Google Shape;851;p133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pQQAAFQJAAD5NgAAKx0AABAAAAAmAAAACAAAAD0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181340" cy="322516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int **a;  // указатель на указатель на строку элементов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int i, j, n, m;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system("chcp 1251");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system("cls");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printf("Введите количество строк: ");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scanf("%d", &amp;n);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printf("Введите количество столбцов: ");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scanf("%d", &amp;m);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// Выделение памяти под указатели на строки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a = (int**)malloc(n * sizeof(int*));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// Ввод элементов массива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for (i = 0; i&lt;n; i++)  // цикл по строкам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{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// Выделение памяти под хранение строк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a[i] = (int*)malloc(m * sizeof(int));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for (j = 0; j&lt;m; j++)  // цикл по столбцам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{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  printf("a[%d][%d] = ", i, j);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  scanf("%d", &amp;a[i][j]);</a:t>
            </a:r>
          </a:p>
          <a:p>
            <a: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10" cap="none"/>
            </a:pPr>
            <a:r>
              <a:rPr lang="ru-ru" cap="none"/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6;p134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BwQAAHgCAAByOAAANgkAABAAAAAmAAAACAAAAD0wAAAAAAAA"/>
              </a:ext>
            </a:extLst>
          </p:cNvSpPr>
          <p:nvPr>
            <p:ph type="title"/>
          </p:nvPr>
        </p:nvSpPr>
        <p:spPr>
          <a:xfrm>
            <a:off x="654685" y="401320"/>
            <a:ext cx="8521065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Слайд с таблицей</a:t>
            </a:r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654685" y="1367155"/>
          <a:ext cx="7833995" cy="2807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69490"/>
                <a:gridCol w="2636520"/>
                <a:gridCol w="2927985"/>
              </a:tblGrid>
              <a:tr h="70612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Название столбца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Название столбца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Название столбца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smNativeData">
                    <pr:rowheight xmlns="" xmlns:pr="smNativeData" dt="1739377513" type="min" val="706120"/>
                  </a:ext>
                </a:extLst>
              </a:tr>
              <a:tr h="42037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Текст нежирным шрифтом</a:t>
                      </a: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Текст нежирным шрифтом</a:t>
                      </a: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Текст нежирным шрифтом</a:t>
                      </a: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20370"/>
                  </a:ext>
                </a:extLst>
              </a:tr>
              <a:tr h="42037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20370"/>
                  </a:ext>
                </a:extLst>
              </a:tr>
              <a:tr h="42037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20370"/>
                  </a:ext>
                </a:extLst>
              </a:tr>
              <a:tr h="42037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20370"/>
                  </a:ext>
                </a:extLst>
              </a:tr>
              <a:tr h="42037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3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91440" marR="91440" marT="91440" marB="9144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42037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62;p135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CP///8AAAAAURE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AAAAAC+/v//GDoAAKQfAAAQAAAAJgAAAAgAAAD//////////w=="/>
              </a:ext>
            </a:extLst>
          </p:cNvPicPr>
          <p:nvPr/>
        </p:nvPicPr>
        <p:blipFill>
          <a:blip r:embed="rId3"/>
          <a:srcRect l="0" t="-2210" r="0" b="44330"/>
          <a:stretch>
            <a:fillRect/>
          </a:stretch>
        </p:blipFill>
        <p:spPr>
          <a:xfrm>
            <a:off x="0" y="-204470"/>
            <a:ext cx="9443720" cy="53479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863;p135"/>
          <p:cNvSpPr>
            <a:extLst>
              <a:ext uri="smNativeData">
                <pr:smNativeData xmlns:pr="smNativeData" xmlns="smNativeData" val="SMDATA_15_acu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hgQAAOgEAABkMAAAURgAABAgAAAmAAAACAAAAP//////////"/>
              </a:ext>
            </a:extLst>
          </p:cNvSpPr>
          <p:nvPr/>
        </p:nvSpPr>
        <p:spPr>
          <a:xfrm>
            <a:off x="735330" y="797560"/>
            <a:ext cx="7131050" cy="3155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Единственно верного </a:t>
            </a:r>
            <a:endParaRPr sz="4500" b="1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решения не существует. </a:t>
            </a:r>
            <a:endParaRPr sz="4500" b="1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Хотя существует </a:t>
            </a:r>
            <a:endParaRPr sz="4500" b="1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много неверных.</a:t>
            </a:r>
            <a:endParaRPr sz="5000" b="1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cap="none">
              <a:solidFill>
                <a:srgbClr val="FFFFFF"/>
              </a:solidFill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</p:txBody>
      </p:sp>
      <p:sp>
        <p:nvSpPr>
          <p:cNvPr id="4" name="Google Shape;864;p135"/>
          <p:cNvSpPr>
            <a:extLst>
              <a:ext uri="smNativeData">
                <pr:smNativeData xmlns:pr="smNativeData" xmlns="smNativeData" val="SMDATA_15_acu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ASIAALIXAAAGNwAAexsAABAgAAAmAAAACAAAAP//////////"/>
              </a:ext>
            </a:extLst>
          </p:cNvSpPr>
          <p:nvPr/>
        </p:nvSpPr>
        <p:spPr>
          <a:xfrm>
            <a:off x="5527675" y="3851910"/>
            <a:ext cx="3416935" cy="615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Дэвид Акин, NASA</a:t>
            </a:r>
            <a:endParaRPr sz="100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9;p136"/>
          <p:cNvSpPr>
            <a:spLocks noGrp="1" noChangeArrowheads="1"/>
            <a:extLst>
              <a:ext uri="smNativeData">
                <pr:smNativeData xmlns:pr="smNativeData" xmlns="smNativeData" val="SMDATA_15_acusZxMAAAAlAAAAZAAAAE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qgMAAGkJAAASMwAAQhMAABAgAAAmAAAACAAAAD0wAAAAAAAA"/>
              </a:ext>
            </a:extLst>
          </p:cNvSpPr>
          <p:nvPr>
            <p:ph type="title"/>
          </p:nvPr>
        </p:nvSpPr>
        <p:spPr>
          <a:xfrm>
            <a:off x="595630" y="1529715"/>
            <a:ext cx="7706360" cy="160083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Инструменты для работы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с презентацией</a:t>
            </a:r>
          </a:p>
        </p:txBody>
      </p:sp>
      <p:pic>
        <p:nvPicPr>
          <p:cNvPr id="3" name="Google Shape;870;p136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JkwAAC1AQAAYTYAAHwH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00035" y="277495"/>
            <a:ext cx="939800" cy="9391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1;p97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ZER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kCAAB/NwAAxwg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Какие технологии использовались</a:t>
            </a:r>
            <a:endParaRPr sz="3000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sz="3000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52500" y="1898015"/>
          <a:ext cx="7239000" cy="26022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585"/>
                <a:gridCol w="6749415"/>
              </a:tblGrid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1.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Геораспределенная отказоустойчивая инфраструктура</a:t>
                      </a: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2.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Использование МСЭ с возможностью бесшовного переключения трафика</a:t>
                      </a: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3</a:t>
                      </a:r>
                      <a:r>
                        <a:rPr lang="ru-ru" sz="1600" b="1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.</a:t>
                      </a:r>
                      <a:endParaRPr sz="1600" b="1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Технологии</a:t>
                      </a:r>
                      <a:r>
                        <a:rPr lang="en-us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</a:t>
                      </a: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и протоколы: </a:t>
                      </a:r>
                      <a:r>
                        <a:rPr lang="en-us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vPC, VxLAN, BGP</a:t>
                      </a: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, e</a:t>
                      </a:r>
                      <a:r>
                        <a:rPr lang="en-us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VPN, MultiSite</a:t>
                      </a: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cap="none">
                          <a:solidFill>
                            <a:srgbClr val="000000"/>
                          </a:solidFill>
                        </a:defRPr>
                      </a:pP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7513" type="min" val="381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5;p137"/>
          <p:cNvSpPr>
            <a:extLst>
              <a:ext uri="smNativeData">
                <pr:smNativeData xmlns:pr="smNativeData" xmlns="smNativeData" val="SMDATA_15_acusZxMAAAAlAAAAZAAAAE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4AMAAEEEAACxNwAASSAAABAgAAAmAAAACAAAAP//////////"/>
              </a:ext>
            </a:extLst>
          </p:cNvSpPr>
          <p:nvPr/>
        </p:nvSpPr>
        <p:spPr>
          <a:xfrm>
            <a:off x="629920" y="691515"/>
            <a:ext cx="8423275" cy="4556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1. Текст: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Одна мысль — один слайд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Размещайте на каждом слайде до 5 строк текста, не более 5 слов в каждой строке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Выделяйте главные идеи с помощью размера и цвета шрифта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Используйте подзаголовки, если заголовок слишком длинный 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Группируйте информацию в визуальные блоки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Делите большие текстовые блоки на колонки или списки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Используйте стрелки для обозначения последовательности информации 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Чередуйте текстовые блоки с графическими элементами 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2. Используйте шрифт Roboto, кегль: заголовок – 25-30, подзаголовок –  17, 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основной текст – 15-12, межстрочный интервал 1,15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3. Соблюдайте </a:t>
            </a:r>
            <a:r>
              <a:rPr lang="ru-ru" sz="1500" b="1" u="sng" cap="none">
                <a:solidFill>
                  <a:schemeClr val="hlink"/>
                </a:solidFill>
                <a:latin typeface="Roboto" pitchFamily="0" charset="0"/>
                <a:ea typeface="Roboto" pitchFamily="0" charset="0"/>
                <a:cs typeface="Roboto" pitchFamily="0" charset="0"/>
                <a:hlinkClick r:id="rId3"/>
              </a:rPr>
              <a:t>структуру </a:t>
            </a: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презентации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4. Удалите все методические подсказки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3" name="Google Shape;876;p137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RgAAAA8AAAAqAAAAZAAAAGQAAAAAAAAAy8vLAEYAAAAPAAAAKgAAAGQAAABkAAAAAAAAAAcAAAA4AAAAAAAAAAAAAAAAAAAA////AAAAAAAAAAAAAAAAAAAAAAAAAAAAAAAAAAAAAABkAAAAZAAAAAAAAAAjAAAABAAAAGQAAAAXAAAAFAAAAAAAAAAAAAAA/38AAP9/AAAAAAAACQAAAAQAAAD/////HgAAAGgAAAAAAAAAAAAAAAAAAAAAAAAAAAAAABAnAAAQJwAAAAAAAAAAAAAAAAAAAAAAAAAAAAAAAAAAAAAAAAAAAAA7AQ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MAbAAAKGwAAxyEAAIkd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0" y="4395470"/>
            <a:ext cx="979805" cy="405765"/>
          </a:xfrm>
          <a:prstGeom prst="rect">
            <a:avLst/>
          </a:prstGeom>
          <a:noFill/>
          <a:ln>
            <a:noFill/>
          </a:ln>
          <a:effectLst>
            <a:outerShdw blurRad="200025" dist="28320" dir="4220771" algn="bl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1;p138"/>
          <p:cNvSpPr>
            <a:extLst>
              <a:ext uri="smNativeData">
                <pr:smNativeData xmlns:pr="smNativeData" xmlns="smNativeData" val="SMDATA_15_acusZxMAAAAlAAAAZAAAAE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im6Bf///wEAAAAAAAAAAAAAAAAAAAAAAAAAAAAAAAAAAAAAAAAAAAAAAAJ/f38AZAK6A8zMzADAwP8Af39/AAAAAAAAAAAAAAAAAAAAAAAAAAAAIQAAABgAAAAUAAAA4AMAAM4EAACxNwAA/xEAABAgAAAmAAAACAAAAP//////////"/>
              </a:ext>
            </a:extLst>
          </p:cNvSpPr>
          <p:nvPr/>
        </p:nvSpPr>
        <p:spPr>
          <a:xfrm>
            <a:off x="629920" y="781050"/>
            <a:ext cx="8423275" cy="21443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5. Используйте нашу фирменную цветовую палитру (её найдете в следующем слайде) 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500" b="1" cap="none">
                <a:latin typeface="Roboto" pitchFamily="0" charset="0"/>
                <a:ea typeface="Roboto" pitchFamily="0" charset="0"/>
                <a:cs typeface="Roboto" pitchFamily="0" charset="0"/>
              </a:rPr>
              <a:t>6. Визуальные материалы:</a:t>
            </a:r>
            <a:endParaRPr sz="15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Добавляйте релевантные изображения к текстовым блокам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Используйте иконки или эмодзи для визуализации ключевых пунктов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Roboto" pitchFamily="0" charset="0"/>
              <a:buChar char="●"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Используйте инфографику для визуализации сложной информации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     </a:t>
            </a:r>
            <a:r>
              <a:rPr lang="ru-ru" b="1" cap="none">
                <a:latin typeface="Roboto" pitchFamily="0" charset="0"/>
                <a:ea typeface="Roboto" pitchFamily="0" charset="0"/>
                <a:cs typeface="Roboto" pitchFamily="0" charset="0"/>
              </a:rPr>
              <a:t>     качественные изображения вы можете взять </a:t>
            </a:r>
            <a:r>
              <a:rPr lang="ru-ru" b="1" u="sng" cap="none">
                <a:solidFill>
                  <a:schemeClr val="hlink"/>
                </a:solidFill>
                <a:latin typeface="Roboto" pitchFamily="0" charset="0"/>
                <a:ea typeface="Roboto" pitchFamily="0" charset="0"/>
                <a:cs typeface="Roboto" pitchFamily="0" charset="0"/>
                <a:hlinkClick r:id="rId3"/>
              </a:rPr>
              <a:t>в папке</a:t>
            </a:r>
            <a:endParaRPr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3" name="Google Shape;882;p138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JkEAADaDwAAvgYAAP8R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47395" y="2576830"/>
            <a:ext cx="348615" cy="3486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7;p139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ZAK6A8zMzADAwP8Af39/AAAAAAAAAAAAAAAAAAAAAAAAAAAAIQAAABgAAAAUAAAA3ggAAIkFAAB5FAAAQQwAABAAAAAmAAAACAAAAP//////////"/>
              </a:ext>
            </a:extLst>
          </p:cNvSpPr>
          <p:nvPr/>
        </p:nvSpPr>
        <p:spPr>
          <a:xfrm>
            <a:off x="1441450" y="899795"/>
            <a:ext cx="1886585" cy="1092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3" name="Google Shape;888;p139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SBHF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SBHFAP///wEAAAAAAAAAAAAAAAAAAAAAAAAAAAAAAAAAAAAAAAAAAAAAAAJ/f38AZAK6A8zMzADAwP8Af39/AAAAAAAAAAAAAAAAAAAAAAAAAAAAIQAAABgAAAAUAAAAYCIAAGkUAAD7LQAAIBsAABAAAAAmAAAACAAAAP//////////"/>
              </a:ext>
            </a:extLst>
          </p:cNvSpPr>
          <p:nvPr/>
        </p:nvSpPr>
        <p:spPr>
          <a:xfrm>
            <a:off x="5588000" y="331787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#4811c5ff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889;p139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/9cJ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cJAP///wEAAAAAAAAAAAAAAAAAAAAAAAAAAAAAAAAAAAAAAAAAAAAAAAJ/f38AZAK6A8zMzADAwP8Af39/AAAAAAAAAAAAAAAAAAAAAAAAAAAAIQAAABgAAAAUAAAAcxUAAIkFAAAOIQAAQQwAABAAAAAmAAAACAAAAP//////////"/>
              </a:ext>
            </a:extLst>
          </p:cNvSpPr>
          <p:nvPr/>
        </p:nvSpPr>
        <p:spPr>
          <a:xfrm>
            <a:off x="3486785" y="899795"/>
            <a:ext cx="1886585" cy="10922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890;p139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Krfk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rfkAP///wEAAAAAAAAAAAAAAAAAAAAAAAAAAAAAAAAAAAAAAAAAAAAAAAJ/f38AZAK6A8zMzADAwP8Af39/AAAAAAAAAAAAAAAAAAAAAAAAAAAAIQAAABgAAAAUAAAA3ggAAGkUAAB5FAAAIBsAABAAAAAmAAAACAAAAP//////////"/>
              </a:ext>
            </a:extLst>
          </p:cNvSpPr>
          <p:nvPr/>
        </p:nvSpPr>
        <p:spPr>
          <a:xfrm>
            <a:off x="1441450" y="331787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#2ab7e4ff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891;p139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mFf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FfzAP///wEAAAAAAAAAAAAAAAAAAAAAAAAAAAAAAAAAAAAAAAAAAAAAAAJ/f38AZAK6A8zMzADAwP8Af39/AAAAAAAAAAAAAAAAAAAAAAAAAAAAIQAAABgAAAAUAAAA3ggAAPkMAAB5FAAAsBMAABAAAAAmAAAACAAAAP//////////"/>
              </a:ext>
            </a:extLst>
          </p:cNvSpPr>
          <p:nvPr/>
        </p:nvSpPr>
        <p:spPr>
          <a:xfrm>
            <a:off x="1441450" y="210883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#9857f3ff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7" name="Google Shape;892;p139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AF7PAP///wgAAAAAAAAAAAAAAAAAAAAAAAAAAAAAAAAAAAAAeAAAAAEAAABAAAAAAAAAAAAAAABaAAAAAAAAAAAAAAAAAAAAAAAAAAAAAAAAAAAAAAAAAAAAAAAAAAAAAAAAAAAAAAAAAAAAAAAAAAAAAAAAAAAAAAAAAAAAAAAAAAAAFAAAADwAAAABAAAAAAAAAABezw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F7PAP///wEAAAAAAAAAAAAAAAAAAAAAAAAAAAAAAAAAAAAAAAAAAABezwB/f38AZAK6A8zMzADAwP8Af39/AAAAAAAAAAAAAAAAAAAAAAAAAAAAIQAAABgAAAAUAAAAcxUAAGkUAAAOIQAAIBsAABAAAAAmAAAACAAAAP//////////"/>
              </a:ext>
            </a:extLst>
          </p:cNvSpPr>
          <p:nvPr/>
        </p:nvSpPr>
        <p:spPr>
          <a:xfrm>
            <a:off x="3486785" y="331787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 algn="ctr">
            <a:solidFill>
              <a:srgbClr val="005E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#005ecf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8" name="Google Shape;893;p139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4Xob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XobAP///wEAAAAAAAAAAAAAAAAAAAAAAAAAAAAAAAAAAAAAAAAAAAAAAAJ/f38AZAK6A8zMzADAwP8Af39/AAAAAAAAAAAAAAAAAAAAAAAAAAAAIQAAABgAAAAUAAAAYCIAAIkFAAD7LQAAQQwAABAAAAAmAAAACAAAAP//////////"/>
              </a:ext>
            </a:extLst>
          </p:cNvSpPr>
          <p:nvPr/>
        </p:nvSpPr>
        <p:spPr>
          <a:xfrm>
            <a:off x="5588000" y="899795"/>
            <a:ext cx="1886585" cy="10922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#e17a1bff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9" name="Google Shape;894;p139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dA+1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+1AP///wEAAAAAAAAAAAAAAAAAAAAAAAAAAAAAAAAAAAAAAAAAAAAAAAJ/f38AZAK6A8zMzADAwP8Af39/AAAAAAAAAAAAAAAAAAAAAAAAAAAAIQAAABgAAAAUAAAAcxUAAPkMAAAOIQAAsBMAABAAAAAmAAAACAAAAP//////////"/>
              </a:ext>
            </a:extLst>
          </p:cNvSpPr>
          <p:nvPr/>
        </p:nvSpPr>
        <p:spPr>
          <a:xfrm>
            <a:off x="3486785" y="210883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#740fb5ff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0" name="Google Shape;895;p139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QCmb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CmbAP///wEAAAAAAAAAAAAAAAAAAAAAAAAAAAAAAAAAAAAAAAAAAAAAAAJ/f38AZAK6A8zMzADAwP8Af39/AAAAAAAAAAAAAAAAAAAAAAAAAAAAIQAAABgAAAAUAAAAYCIAAPkMAAD7LQAAsBMAABAAAAAmAAAACAAAAP//////////"/>
              </a:ext>
            </a:extLst>
          </p:cNvSpPr>
          <p:nvPr/>
        </p:nvSpPr>
        <p:spPr>
          <a:xfrm>
            <a:off x="5588000" y="2108835"/>
            <a:ext cx="1886585" cy="1091565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#40299bff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1" name="Google Shape;896;p139"/>
          <p:cNvSpPr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O7u7g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O7u7gB/f38AZAK6A8zMzADAwP8Af39/AAAAAAAAAAAAAAAAAAAAAAAAAAAAIQAAABgAAAAUAAAAvwoAAIAHAACYEgAAjwsAABAAAAAmAAAACAAAAP//////////"/>
              </a:ext>
            </a:extLst>
          </p:cNvSpPr>
          <p:nvPr/>
        </p:nvSpPr>
        <p:spPr>
          <a:xfrm>
            <a:off x="1746885" y="1219200"/>
            <a:ext cx="1275715" cy="659765"/>
          </a:xfrm>
          <a:prstGeom prst="rect">
            <a:avLst/>
          </a:prstGeom>
          <a:solidFill>
            <a:srgbClr val="EEEEEE"/>
          </a:solidFill>
          <a:ln w="9525" cap="flat" cmpd="sng" algn="ctr">
            <a:solidFill>
              <a:srgbClr val="EEEEEE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cap="none">
                <a:latin typeface="Roboto" pitchFamily="0" charset="0"/>
                <a:ea typeface="Roboto" pitchFamily="0" charset="0"/>
                <a:cs typeface="Roboto" pitchFamily="0" charset="0"/>
              </a:rPr>
              <a:t>#eeeeeeff</a:t>
            </a:r>
            <a:endParaRPr sz="1700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12" name="Google Shape;897;p139"/>
          <p:cNvSpPr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EAAAAAAAAA/9cJ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cJAP///wEAAAAAAAAAAAAAAAAAAAAAAAAAAAAAAAAAAAAAAAAAAAAAAAJ/f38AZAK6A8zMzADAwP8Af39/AAAAAAAAAAAAAAAAAAAAAAAAAAAAIQAAABgAAAAUAAAAMxgAAIAHAAANIAAAjwsAABAAAAAmAAAACAAAAP//////////"/>
              </a:ext>
            </a:extLst>
          </p:cNvSpPr>
          <p:nvPr/>
        </p:nvSpPr>
        <p:spPr>
          <a:xfrm>
            <a:off x="3933825" y="1219200"/>
            <a:ext cx="1276350" cy="659765"/>
          </a:xfrm>
          <a:prstGeom prst="rect">
            <a:avLst/>
          </a:prstGeom>
          <a:solidFill>
            <a:srgbClr val="FFD709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#ffd709ff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02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KoJAADCEAAAvQwAANUT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0" y="2724150"/>
            <a:ext cx="499745" cy="4997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oogle Shape;903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PsKAACXAwAADg4AAKkG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784985" y="583565"/>
            <a:ext cx="499745" cy="4991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oogle Shape;904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PgiAABADgAAYyYAAKwR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684520" y="2316480"/>
            <a:ext cx="555625" cy="556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905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JUeAAA4FwAAFSEAAL4Z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4971415" y="3774440"/>
            <a:ext cx="406400" cy="410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Google Shape;906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HASAACXFwAADBUAADMa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2997200" y="3834765"/>
            <a:ext cx="424180" cy="4241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Google Shape;907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L0HAACaAwAAyQoAAKYG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1257935" y="585470"/>
            <a:ext cx="495300" cy="495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Google Shape;908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PIeAAA5GgAAKSEAAHAcAAAQAAAAJgAAAAgAAAD//////////w=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030470" y="4262755"/>
            <a:ext cx="360045" cy="3600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Google Shape;909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EAhAAA4FwAAwCMAAL4ZAAAQAAAAJgAAAAgAAAD//////////w=="/>
              </a:ext>
            </a:extLst>
          </p:cNvPicPr>
          <p:nvPr/>
        </p:nvPicPr>
        <p:blipFill>
          <a:blip r:embed="rId10"/>
          <a:stretch>
            <a:fillRect/>
          </a:stretch>
        </p:blipFill>
        <p:spPr>
          <a:xfrm>
            <a:off x="5405120" y="3774440"/>
            <a:ext cx="406400" cy="410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Google Shape;910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EYwAADAGAAAZzMAAOEbAAAQAAAAJgAAAAgAAAD//////////w=="/>
              </a:ext>
            </a:extLst>
          </p:cNvPicPr>
          <p:nvPr/>
        </p:nvPicPr>
        <p:blipFill>
          <a:blip r:embed="rId11"/>
          <a:stretch>
            <a:fillRect/>
          </a:stretch>
        </p:blipFill>
        <p:spPr>
          <a:xfrm>
            <a:off x="7847330" y="4023360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Google Shape;911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GoDAABRAwAACAcAAO8GAAAQAAAAJgAAAAgAAAD//////////w=="/>
              </a:ext>
            </a:extLst>
          </p:cNvPicPr>
          <p:nvPr/>
        </p:nvPicPr>
        <p:blipFill>
          <a:blip r:embed="rId12"/>
          <a:stretch>
            <a:fillRect/>
          </a:stretch>
        </p:blipFill>
        <p:spPr>
          <a:xfrm>
            <a:off x="554990" y="539115"/>
            <a:ext cx="588010" cy="5880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Google Shape;912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IQjAADgFwAAciYAAM4aAAAQAAAAJgAAAAgAAAD//////////w=="/>
              </a:ext>
            </a:extLst>
          </p:cNvPicPr>
          <p:nvPr/>
        </p:nvPicPr>
        <p:blipFill>
          <a:blip r:embed="rId13"/>
          <a:stretch>
            <a:fillRect/>
          </a:stretch>
        </p:blipFill>
        <p:spPr>
          <a:xfrm>
            <a:off x="5773420" y="3881120"/>
            <a:ext cx="476250" cy="4762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Google Shape;913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EsmAACzFwAAOCkAAKAaAAAQAAAAJgAAAAgAAAD//////////w=="/>
              </a:ext>
            </a:extLst>
          </p:cNvPicPr>
          <p:nvPr/>
        </p:nvPicPr>
        <p:blipFill>
          <a:blip r:embed="rId14"/>
          <a:stretch>
            <a:fillRect/>
          </a:stretch>
        </p:blipFill>
        <p:spPr>
          <a:xfrm>
            <a:off x="6224905" y="3852545"/>
            <a:ext cx="475615" cy="4756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Google Shape;914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M0jAACSGgAAKSYAAO4cAAAQAAAAJgAAAAgAAAD//////////w=="/>
              </a:ext>
            </a:extLst>
          </p:cNvPicPr>
          <p:nvPr/>
        </p:nvPicPr>
        <p:blipFill>
          <a:blip r:embed="rId15"/>
          <a:stretch>
            <a:fillRect/>
          </a:stretch>
        </p:blipFill>
        <p:spPr>
          <a:xfrm>
            <a:off x="5819775" y="4319270"/>
            <a:ext cx="383540" cy="383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Google Shape;915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JMmAABwGgAA8CgAAM0cAAAQAAAAJgAAAAgAAAD//////////w=="/>
              </a:ext>
            </a:extLst>
          </p:cNvPicPr>
          <p:nvPr/>
        </p:nvPicPr>
        <p:blipFill>
          <a:blip r:embed="rId16"/>
          <a:stretch>
            <a:fillRect/>
          </a:stretch>
        </p:blipFill>
        <p:spPr>
          <a:xfrm>
            <a:off x="6270625" y="4297680"/>
            <a:ext cx="384175" cy="3841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Google Shape;916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JEPAABFGwAADRIAAMIdAAAQAAAAJgAAAAgAAAD//////////w=="/>
              </a:ext>
            </a:extLst>
          </p:cNvPicPr>
          <p:nvPr/>
        </p:nvPicPr>
        <p:blipFill>
          <a:blip r:embed="rId17"/>
          <a:stretch>
            <a:fillRect/>
          </a:stretch>
        </p:blipFill>
        <p:spPr>
          <a:xfrm>
            <a:off x="2530475" y="4432935"/>
            <a:ext cx="403860" cy="4044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Google Shape;917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NkRAAB1AwAAMBUAAMsGAAAQAAAAJgAAAAgAAAD//////////w=="/>
              </a:ext>
            </a:extLst>
          </p:cNvPicPr>
          <p:nvPr/>
        </p:nvPicPr>
        <p:blipFill>
          <a:blip r:embed="rId18"/>
          <a:stretch>
            <a:fillRect/>
          </a:stretch>
        </p:blipFill>
        <p:spPr>
          <a:xfrm>
            <a:off x="2901315" y="561975"/>
            <a:ext cx="542925" cy="5422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Google Shape;918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HcFAACZDAAAKAgAAEkPAAAQAAAAJgAAAAgAAAD//////////w=="/>
              </a:ext>
            </a:extLst>
          </p:cNvPicPr>
          <p:nvPr/>
        </p:nvPicPr>
        <p:blipFill>
          <a:blip r:embed="rId19"/>
          <a:stretch>
            <a:fillRect/>
          </a:stretch>
        </p:blipFill>
        <p:spPr>
          <a:xfrm>
            <a:off x="888365" y="2047875"/>
            <a:ext cx="437515" cy="436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Google Shape;919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CoDAACZDAAA2gUAAEkPAAAQAAAAJgAAAAgAAAD//////////w=="/>
              </a:ext>
            </a:extLst>
          </p:cNvPicPr>
          <p:nvPr/>
        </p:nvPicPr>
        <p:blipFill>
          <a:blip r:embed="rId20"/>
          <a:stretch>
            <a:fillRect/>
          </a:stretch>
        </p:blipFill>
        <p:spPr>
          <a:xfrm>
            <a:off x="514350" y="2047875"/>
            <a:ext cx="436880" cy="436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Google Shape;920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MoSAABeGwAAFRUAAKkdAAAQAAAAJgAAAAgAAAD//////////w=="/>
              </a:ext>
            </a:extLst>
          </p:cNvPicPr>
          <p:nvPr/>
        </p:nvPicPr>
        <p:blipFill>
          <a:blip r:embed="rId21"/>
          <a:stretch>
            <a:fillRect/>
          </a:stretch>
        </p:blipFill>
        <p:spPr>
          <a:xfrm>
            <a:off x="3054350" y="4448810"/>
            <a:ext cx="372745" cy="3727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Google Shape;921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JIzAAC2GAAAxjYAAOsbAAAQAAAAJgAAAAgAAAD//////////w=="/>
              </a:ext>
            </a:extLst>
          </p:cNvPicPr>
          <p:nvPr/>
        </p:nvPicPr>
        <p:blipFill>
          <a:blip r:embed="rId22"/>
          <a:stretch>
            <a:fillRect/>
          </a:stretch>
        </p:blipFill>
        <p:spPr>
          <a:xfrm>
            <a:off x="8383270" y="4017010"/>
            <a:ext cx="520700" cy="5213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Google Shape;922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GMzAAB3FAAADTcAACEYAAAQAAAAJgAAAAgAAAD//////////w=="/>
              </a:ext>
            </a:extLst>
          </p:cNvPicPr>
          <p:nvPr/>
        </p:nvPicPr>
        <p:blipFill>
          <a:blip r:embed="rId23"/>
          <a:stretch>
            <a:fillRect/>
          </a:stretch>
        </p:blipFill>
        <p:spPr>
          <a:xfrm>
            <a:off x="8353425" y="3326765"/>
            <a:ext cx="595630" cy="5956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Google Shape;923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FMHAACZDAAAAwoAAEkPAAAQAAAAJgAAAAgAAAD//////////w=="/>
              </a:ext>
            </a:extLst>
          </p:cNvPicPr>
          <p:nvPr/>
        </p:nvPicPr>
        <p:blipFill>
          <a:blip r:embed="rId24"/>
          <a:stretch>
            <a:fillRect/>
          </a:stretch>
        </p:blipFill>
        <p:spPr>
          <a:xfrm>
            <a:off x="1190625" y="2047875"/>
            <a:ext cx="436880" cy="436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Google Shape;924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F0NAACQCAAAZhAAAJkLAAAQAAAAJgAAAAgAAAD//////////w=="/>
              </a:ext>
            </a:extLst>
          </p:cNvPicPr>
          <p:nvPr/>
        </p:nvPicPr>
        <p:blipFill>
          <a:blip r:embed="rId25"/>
          <a:stretch>
            <a:fillRect/>
          </a:stretch>
        </p:blipFill>
        <p:spPr>
          <a:xfrm>
            <a:off x="2172335" y="1391920"/>
            <a:ext cx="493395" cy="4933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Google Shape;925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BQHAACiCAAA+QkAAIYLAAAQAAAAJgAAAAgAAAD//////////w=="/>
              </a:ext>
            </a:extLst>
          </p:cNvPicPr>
          <p:nvPr/>
        </p:nvPicPr>
        <p:blipFill>
          <a:blip r:embed="rId26"/>
          <a:stretch>
            <a:fillRect/>
          </a:stretch>
        </p:blipFill>
        <p:spPr>
          <a:xfrm>
            <a:off x="1150620" y="1403350"/>
            <a:ext cx="470535" cy="469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Google Shape;926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GUDAABXGgAAswYAAKQdAAAQAAAAJgAAAAgAAAD//////////w=="/>
              </a:ext>
            </a:extLst>
          </p:cNvPicPr>
          <p:nvPr/>
        </p:nvPicPr>
        <p:blipFill>
          <a:blip r:embed="rId27"/>
          <a:stretch>
            <a:fillRect/>
          </a:stretch>
        </p:blipFill>
        <p:spPr>
          <a:xfrm>
            <a:off x="551815" y="4281805"/>
            <a:ext cx="537210" cy="5365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Google Shape;927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DIDAABWCAAArwYAANILAAAQAAAAJgAAAAgAAAD//////////w=="/>
              </a:ext>
            </a:extLst>
          </p:cNvPicPr>
          <p:nvPr/>
        </p:nvPicPr>
        <p:blipFill>
          <a:blip r:embed="rId28"/>
          <a:stretch>
            <a:fillRect/>
          </a:stretch>
        </p:blipFill>
        <p:spPr>
          <a:xfrm>
            <a:off x="519430" y="1355090"/>
            <a:ext cx="567055" cy="566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Google Shape;928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OofAABADgAA8iIAAEkRAAAQAAAAJgAAAAgAAAD//////////w=="/>
              </a:ext>
            </a:extLst>
          </p:cNvPicPr>
          <p:nvPr/>
        </p:nvPicPr>
        <p:blipFill>
          <a:blip r:embed="rId29"/>
          <a:stretch>
            <a:fillRect/>
          </a:stretch>
        </p:blipFill>
        <p:spPr>
          <a:xfrm>
            <a:off x="5187950" y="2316480"/>
            <a:ext cx="492760" cy="4933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Google Shape;929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OoFAABoEAAAiAkAAAYUAAAQAAAAJgAAAAgAAAD//////////w=="/>
              </a:ext>
            </a:extLst>
          </p:cNvPicPr>
          <p:nvPr/>
        </p:nvPicPr>
        <p:blipFill>
          <a:blip r:embed="rId30"/>
          <a:stretch>
            <a:fillRect/>
          </a:stretch>
        </p:blipFill>
        <p:spPr>
          <a:xfrm>
            <a:off x="961390" y="2667000"/>
            <a:ext cx="588010" cy="5880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Google Shape;930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FQwAADbFAAANTMAAL0XAAAQAAAAJgAAAAgAAAD//////////w=="/>
              </a:ext>
            </a:extLst>
          </p:cNvPicPr>
          <p:nvPr/>
        </p:nvPicPr>
        <p:blipFill>
          <a:blip r:embed="rId31"/>
          <a:stretch>
            <a:fillRect/>
          </a:stretch>
        </p:blipFill>
        <p:spPr>
          <a:xfrm>
            <a:off x="7856220" y="3390265"/>
            <a:ext cx="467995" cy="4686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Google Shape;931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OAfAAD7EQAA6SIAAAMVAAAQAAAAJgAAAAgAAAD//////////w=="/>
              </a:ext>
            </a:extLst>
          </p:cNvPicPr>
          <p:nvPr/>
        </p:nvPicPr>
        <p:blipFill>
          <a:blip r:embed="rId32"/>
          <a:stretch>
            <a:fillRect/>
          </a:stretch>
        </p:blipFill>
        <p:spPr>
          <a:xfrm>
            <a:off x="5181600" y="2922905"/>
            <a:ext cx="493395" cy="4927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Google Shape;932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B0NAADMEAAALxAAAN8TAAAQAAAAJgAAAAgAAAD//////////w=="/>
              </a:ext>
            </a:extLst>
          </p:cNvPicPr>
          <p:nvPr/>
        </p:nvPicPr>
        <p:blipFill>
          <a:blip r:embed="rId33"/>
          <a:stretch>
            <a:fillRect/>
          </a:stretch>
        </p:blipFill>
        <p:spPr>
          <a:xfrm>
            <a:off x="2131695" y="2730500"/>
            <a:ext cx="499110" cy="4997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Google Shape;933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KsYAABADgAA7hsAAIMRAAAQAAAAJgAAAAgAAAD//////////w=="/>
              </a:ext>
            </a:extLst>
          </p:cNvPicPr>
          <p:nvPr/>
        </p:nvPicPr>
        <p:blipFill>
          <a:blip r:embed="rId34"/>
          <a:stretch>
            <a:fillRect/>
          </a:stretch>
        </p:blipFill>
        <p:spPr>
          <a:xfrm>
            <a:off x="4010025" y="2316480"/>
            <a:ext cx="530225" cy="5302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Google Shape;934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FoDAADJFgAAvwYAAC8aAAAQAAAAJgAAAAgAAAD//////////w=="/>
              </a:ext>
            </a:extLst>
          </p:cNvPicPr>
          <p:nvPr/>
        </p:nvPicPr>
        <p:blipFill>
          <a:blip r:embed="rId35"/>
          <a:stretch>
            <a:fillRect/>
          </a:stretch>
        </p:blipFill>
        <p:spPr>
          <a:xfrm>
            <a:off x="544830" y="3703955"/>
            <a:ext cx="551815" cy="5524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Google Shape;935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KMGAADJFgAACAoAAC8aAAAQAAAAJgAAAAgAAAD//////////w=="/>
              </a:ext>
            </a:extLst>
          </p:cNvPicPr>
          <p:nvPr/>
        </p:nvPicPr>
        <p:blipFill>
          <a:blip r:embed="rId36"/>
          <a:stretch>
            <a:fillRect/>
          </a:stretch>
        </p:blipFill>
        <p:spPr>
          <a:xfrm>
            <a:off x="1078865" y="3703955"/>
            <a:ext cx="551815" cy="5524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6" name="Google Shape;936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HsGAAAjGgAAMAoAANgdAAAQAAAAJgAAAAgAAAD//////////w=="/>
              </a:ext>
            </a:extLst>
          </p:cNvPicPr>
          <p:nvPr/>
        </p:nvPicPr>
        <p:blipFill>
          <a:blip r:embed="rId37"/>
          <a:stretch>
            <a:fillRect/>
          </a:stretch>
        </p:blipFill>
        <p:spPr>
          <a:xfrm>
            <a:off x="1053465" y="4248785"/>
            <a:ext cx="602615" cy="6026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Google Shape;937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OMCAADjEAAAyAUAAMgTAAAQAAAAJgAAAAgAAAD//////////w=="/>
              </a:ext>
            </a:extLst>
          </p:cNvPicPr>
          <p:nvPr/>
        </p:nvPicPr>
        <p:blipFill>
          <a:blip r:embed="rId38"/>
          <a:stretch>
            <a:fillRect/>
          </a:stretch>
        </p:blipFill>
        <p:spPr>
          <a:xfrm>
            <a:off x="469265" y="2745105"/>
            <a:ext cx="470535" cy="4705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Google Shape;938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EEOAABtAwAAphEAANMGAAAQAAAAJgAAAAgAAAD//////////w=="/>
              </a:ext>
            </a:extLst>
          </p:cNvPicPr>
          <p:nvPr/>
        </p:nvPicPr>
        <p:blipFill>
          <a:blip r:embed="rId39"/>
          <a:stretch>
            <a:fillRect/>
          </a:stretch>
        </p:blipFill>
        <p:spPr>
          <a:xfrm>
            <a:off x="2317115" y="556895"/>
            <a:ext cx="551815" cy="5524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9" name="Google Shape;939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AUcAAAOEgAAIB8AACoVAAAQAAAAJgAAAAgAAAD//////////w=="/>
              </a:ext>
            </a:extLst>
          </p:cNvPicPr>
          <p:nvPr/>
        </p:nvPicPr>
        <p:blipFill>
          <a:blip r:embed="rId40"/>
          <a:stretch>
            <a:fillRect/>
          </a:stretch>
        </p:blipFill>
        <p:spPr>
          <a:xfrm>
            <a:off x="4554855" y="2934970"/>
            <a:ext cx="504825" cy="5054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" name="Google Shape;940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L8YAAAOEgAA2hsAACoVAAAQAAAAJgAAAAgAAAD//////////w=="/>
              </a:ext>
            </a:extLst>
          </p:cNvPicPr>
          <p:nvPr/>
        </p:nvPicPr>
        <p:blipFill>
          <a:blip r:embed="rId41"/>
          <a:stretch>
            <a:fillRect/>
          </a:stretch>
        </p:blipFill>
        <p:spPr>
          <a:xfrm>
            <a:off x="4022725" y="2934970"/>
            <a:ext cx="504825" cy="5054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1" name="Google Shape;941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AUcAABUDgAAIB8AAG8RAAAQAAAAJgAAAAgAAAD//////////w=="/>
              </a:ext>
            </a:extLst>
          </p:cNvPicPr>
          <p:nvPr/>
        </p:nvPicPr>
        <p:blipFill>
          <a:blip r:embed="rId42"/>
          <a:stretch>
            <a:fillRect/>
          </a:stretch>
        </p:blipFill>
        <p:spPr>
          <a:xfrm>
            <a:off x="4554855" y="2329180"/>
            <a:ext cx="504825" cy="504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Google Shape;942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NciAADaEQAAhCYAAIcVAAAQAAAAJgAAAAgAAAD//////////w=="/>
              </a:ext>
            </a:extLst>
          </p:cNvPicPr>
          <p:nvPr/>
        </p:nvPicPr>
        <p:blipFill>
          <a:blip r:embed="rId43"/>
          <a:stretch>
            <a:fillRect/>
          </a:stretch>
        </p:blipFill>
        <p:spPr>
          <a:xfrm>
            <a:off x="5663565" y="2901950"/>
            <a:ext cx="597535" cy="5975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3" name="Google Shape;943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DcMAAB9FwAABg8AAE0aAAAQAAAAJgAAAAgAAAD//////////w=="/>
              </a:ext>
            </a:extLst>
          </p:cNvPicPr>
          <p:nvPr/>
        </p:nvPicPr>
        <p:blipFill>
          <a:blip r:embed="rId44"/>
          <a:stretch>
            <a:fillRect/>
          </a:stretch>
        </p:blipFill>
        <p:spPr>
          <a:xfrm>
            <a:off x="1985645" y="3818255"/>
            <a:ext cx="456565" cy="457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4" name="Google Shape;944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NIIAABrDAAA3gsAAHcPAAAQAAAAJgAAAAgAAAD//////////w=="/>
              </a:ext>
            </a:extLst>
          </p:cNvPicPr>
          <p:nvPr/>
        </p:nvPicPr>
        <p:blipFill>
          <a:blip r:embed="rId45"/>
          <a:stretch>
            <a:fillRect/>
          </a:stretch>
        </p:blipFill>
        <p:spPr>
          <a:xfrm>
            <a:off x="1433830" y="2018665"/>
            <a:ext cx="495300" cy="495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5" name="Google Shape;945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JkLAABrDAAApQ4AAHcPAAAQAAAAJgAAAAgAAAD//////////w=="/>
              </a:ext>
            </a:extLst>
          </p:cNvPicPr>
          <p:nvPr/>
        </p:nvPicPr>
        <p:blipFill>
          <a:blip r:embed="rId46"/>
          <a:stretch>
            <a:fillRect/>
          </a:stretch>
        </p:blipFill>
        <p:spPr>
          <a:xfrm>
            <a:off x="1885315" y="2018665"/>
            <a:ext cx="495300" cy="495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6" name="Google Shape;946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HcMAABVGwAA1A4AALIdAAAQAAAAJgAAAAgAAAD//////////w=="/>
              </a:ext>
            </a:extLst>
          </p:cNvPicPr>
          <p:nvPr/>
        </p:nvPicPr>
        <p:blipFill>
          <a:blip r:embed="rId47"/>
          <a:stretch>
            <a:fillRect/>
          </a:stretch>
        </p:blipFill>
        <p:spPr>
          <a:xfrm>
            <a:off x="2026285" y="4443095"/>
            <a:ext cx="384175" cy="3841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7" name="Google Shape;947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GQPAACnFwAA4REAACMaAAAQAAAAJgAAAAgAAAD//////////w=="/>
              </a:ext>
            </a:extLst>
          </p:cNvPicPr>
          <p:nvPr/>
        </p:nvPicPr>
        <p:blipFill>
          <a:blip r:embed="rId48"/>
          <a:stretch>
            <a:fillRect/>
          </a:stretch>
        </p:blipFill>
        <p:spPr>
          <a:xfrm>
            <a:off x="2501900" y="3844925"/>
            <a:ext cx="404495" cy="4038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8" name="Google Shape;948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B0bAAAAGgAAxR0AAKkcAAAQAAAAJgAAAAgAAAD//////////w=="/>
              </a:ext>
            </a:extLst>
          </p:cNvPicPr>
          <p:nvPr/>
        </p:nvPicPr>
        <p:blipFill>
          <a:blip r:embed="rId49"/>
          <a:stretch>
            <a:fillRect/>
          </a:stretch>
        </p:blipFill>
        <p:spPr>
          <a:xfrm>
            <a:off x="4407535" y="4226560"/>
            <a:ext cx="431800" cy="432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9" name="Google Shape;949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B0YAAAnFwAAxhoAAM8ZAAAQAAAAJgAAAAgAAAD//////////w=="/>
              </a:ext>
            </a:extLst>
          </p:cNvPicPr>
          <p:nvPr/>
        </p:nvPicPr>
        <p:blipFill>
          <a:blip r:embed="rId50"/>
          <a:stretch>
            <a:fillRect/>
          </a:stretch>
        </p:blipFill>
        <p:spPr>
          <a:xfrm>
            <a:off x="3919855" y="3763645"/>
            <a:ext cx="432435" cy="43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Google Shape;950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PQaAAAnFwAAnB0AAM8ZAAAQAAAAJgAAAAgAAAD//////////w=="/>
              </a:ext>
            </a:extLst>
          </p:cNvPicPr>
          <p:nvPr/>
        </p:nvPicPr>
        <p:blipFill>
          <a:blip r:embed="rId51"/>
          <a:stretch>
            <a:fillRect/>
          </a:stretch>
        </p:blipFill>
        <p:spPr>
          <a:xfrm>
            <a:off x="4381500" y="3763645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" name="Google Shape;951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FkhAAAnGgAAtCMAAIIcAAAQAAAAJgAAAAgAAAD//////////w=="/>
              </a:ext>
            </a:extLst>
          </p:cNvPicPr>
          <p:nvPr/>
        </p:nvPicPr>
        <p:blipFill>
          <a:blip r:embed="rId52"/>
          <a:stretch>
            <a:fillRect/>
          </a:stretch>
        </p:blipFill>
        <p:spPr>
          <a:xfrm>
            <a:off x="5420995" y="4251325"/>
            <a:ext cx="382905" cy="3829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2" name="Google Shape;952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JsJAAAuCAAAZw0AAPoLAAAQAAAAJgAAAAgAAAD//////////w=="/>
              </a:ext>
            </a:extLst>
          </p:cNvPicPr>
          <p:nvPr/>
        </p:nvPicPr>
        <p:blipFill>
          <a:blip r:embed="rId53"/>
          <a:stretch>
            <a:fillRect/>
          </a:stretch>
        </p:blipFill>
        <p:spPr>
          <a:xfrm>
            <a:off x="1561465" y="1329690"/>
            <a:ext cx="617220" cy="617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3" name="Google Shape;953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OUnAADMAwAAjCoAAHQGAAAQAAAAJgAAAAgAAAD//////////w=="/>
              </a:ext>
            </a:extLst>
          </p:cNvPicPr>
          <p:nvPr/>
        </p:nvPicPr>
        <p:blipFill>
          <a:blip r:embed="rId54"/>
          <a:stretch>
            <a:fillRect/>
          </a:stretch>
        </p:blipFill>
        <p:spPr>
          <a:xfrm>
            <a:off x="6485255" y="617220"/>
            <a:ext cx="431165" cy="43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4" name="Google Shape;954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IwqAADMAwAAMy0AAHQGAAAQAAAAJgAAAAgAAAD//////////w=="/>
              </a:ext>
            </a:extLst>
          </p:cNvPicPr>
          <p:nvPr/>
        </p:nvPicPr>
        <p:blipFill>
          <a:blip r:embed="rId55"/>
          <a:stretch>
            <a:fillRect/>
          </a:stretch>
        </p:blipFill>
        <p:spPr>
          <a:xfrm>
            <a:off x="6916420" y="617220"/>
            <a:ext cx="431165" cy="43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5" name="Google Shape;955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L8yAACPDwAA4DUAALASAAAQAAAAJgAAAAgAAAD//////////w=="/>
              </a:ext>
            </a:extLst>
          </p:cNvPicPr>
          <p:nvPr/>
        </p:nvPicPr>
        <p:blipFill>
          <a:blip r:embed="rId56"/>
          <a:stretch>
            <a:fillRect/>
          </a:stretch>
        </p:blipFill>
        <p:spPr>
          <a:xfrm rot="808535">
            <a:off x="8249285" y="2529205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6" name="Google Shape;956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FIvAABYDwAAczIAAHkSAAAQAAAAJgAAAAgAAAD//////////w=="/>
              </a:ext>
            </a:extLst>
          </p:cNvPicPr>
          <p:nvPr/>
        </p:nvPicPr>
        <p:blipFill>
          <a:blip r:embed="rId57"/>
          <a:stretch>
            <a:fillRect/>
          </a:stretch>
        </p:blipFill>
        <p:spPr>
          <a:xfrm>
            <a:off x="7692390" y="2494280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7" name="Google Shape;957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E4sAABYDwAAby8AAHkSAAAQAAAAJgAAAAgAAAD//////////w=="/>
              </a:ext>
            </a:extLst>
          </p:cNvPicPr>
          <p:nvPr/>
        </p:nvPicPr>
        <p:blipFill>
          <a:blip r:embed="rId58"/>
          <a:stretch>
            <a:fillRect/>
          </a:stretch>
        </p:blipFill>
        <p:spPr>
          <a:xfrm>
            <a:off x="7202170" y="2494280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8" name="Google Shape;958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E4sAAAlDAAAby8AAEYPAAAQAAAAJgAAAAgAAAD//////////w=="/>
              </a:ext>
            </a:extLst>
          </p:cNvPicPr>
          <p:nvPr/>
        </p:nvPicPr>
        <p:blipFill>
          <a:blip r:embed="rId59"/>
          <a:stretch>
            <a:fillRect/>
          </a:stretch>
        </p:blipFill>
        <p:spPr>
          <a:xfrm>
            <a:off x="7202170" y="1974215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9" name="Google Shape;959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FIvAAAlDAAAczIAAEYPAAAQAAAAJgAAAAgAAAD//////////w=="/>
              </a:ext>
            </a:extLst>
          </p:cNvPicPr>
          <p:nvPr/>
        </p:nvPicPr>
        <p:blipFill>
          <a:blip r:embed="rId60"/>
          <a:stretch>
            <a:fillRect/>
          </a:stretch>
        </p:blipFill>
        <p:spPr>
          <a:xfrm>
            <a:off x="7692390" y="1974215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0" name="Google Shape;960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I4yAAAuBwAArjUAAE8KAAAQAAAAJgAAAAgAAAD//////////w=="/>
              </a:ext>
            </a:extLst>
          </p:cNvPicPr>
          <p:nvPr/>
        </p:nvPicPr>
        <p:blipFill>
          <a:blip r:embed="rId61"/>
          <a:stretch>
            <a:fillRect/>
          </a:stretch>
        </p:blipFill>
        <p:spPr>
          <a:xfrm>
            <a:off x="8218170" y="1167130"/>
            <a:ext cx="508000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1" name="Google Shape;961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PIuAABDBwAAEzIAAGQKAAAQAAAAJgAAAAgAAAD//////////w=="/>
              </a:ext>
            </a:extLst>
          </p:cNvPicPr>
          <p:nvPr/>
        </p:nvPicPr>
        <p:blipFill>
          <a:blip r:embed="rId62"/>
          <a:stretch>
            <a:fillRect/>
          </a:stretch>
        </p:blipFill>
        <p:spPr>
          <a:xfrm>
            <a:off x="7631430" y="1180465"/>
            <a:ext cx="508635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2" name="Google Shape;962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DoyAACQAwAAWjUAALAGAAAQAAAAJgAAAAgAAAD//////////w=="/>
              </a:ext>
            </a:extLst>
          </p:cNvPicPr>
          <p:nvPr/>
        </p:nvPicPr>
        <p:blipFill>
          <a:blip r:embed="rId63"/>
          <a:stretch>
            <a:fillRect/>
          </a:stretch>
        </p:blipFill>
        <p:spPr>
          <a:xfrm>
            <a:off x="8164830" y="579120"/>
            <a:ext cx="508000" cy="50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3" name="Google Shape;963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CovAACQAwAASjIAALAGAAAQAAAAJgAAAAgAAAD//////////w=="/>
              </a:ext>
            </a:extLst>
          </p:cNvPicPr>
          <p:nvPr/>
        </p:nvPicPr>
        <p:blipFill>
          <a:blip r:embed="rId64"/>
          <a:stretch>
            <a:fillRect/>
          </a:stretch>
        </p:blipFill>
        <p:spPr>
          <a:xfrm>
            <a:off x="7666990" y="579120"/>
            <a:ext cx="508000" cy="50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4" name="Google Shape;964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IEVAACXAwAAlBgAAKkGAAAQAAAAJgAAAAgAAAD//////////w=="/>
              </a:ext>
            </a:extLst>
          </p:cNvPicPr>
          <p:nvPr/>
        </p:nvPicPr>
        <p:blipFill>
          <a:blip r:embed="rId65"/>
          <a:stretch>
            <a:fillRect/>
          </a:stretch>
        </p:blipFill>
        <p:spPr>
          <a:xfrm>
            <a:off x="3495675" y="583565"/>
            <a:ext cx="499745" cy="4991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5" name="Google Shape;965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CwtAAD8GAAA1C8AAKUbAAAQAAAAJgAAAAgAAAD//////////w=="/>
              </a:ext>
            </a:extLst>
          </p:cNvPicPr>
          <p:nvPr/>
        </p:nvPicPr>
        <p:blipFill>
          <a:blip r:embed="rId66"/>
          <a:stretch>
            <a:fillRect/>
          </a:stretch>
        </p:blipFill>
        <p:spPr>
          <a:xfrm>
            <a:off x="7343140" y="4061460"/>
            <a:ext cx="431800" cy="432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6" name="Google Shape;966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AktAAD4FAAAsS8AAKAXAAAQAAAAJgAAAAgAAAD//////////w=="/>
              </a:ext>
            </a:extLst>
          </p:cNvPicPr>
          <p:nvPr/>
        </p:nvPicPr>
        <p:blipFill>
          <a:blip r:embed="rId67"/>
          <a:stretch>
            <a:fillRect/>
          </a:stretch>
        </p:blipFill>
        <p:spPr>
          <a:xfrm>
            <a:off x="7320915" y="3408680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7" name="Google Shape;967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GcyAAAlDAAAhzUAAEYPAAAQAAAAJgAAAAgAAAD//////////w=="/>
              </a:ext>
            </a:extLst>
          </p:cNvPicPr>
          <p:nvPr/>
        </p:nvPicPr>
        <p:blipFill>
          <a:blip r:embed="rId68"/>
          <a:stretch>
            <a:fillRect/>
          </a:stretch>
        </p:blipFill>
        <p:spPr>
          <a:xfrm>
            <a:off x="8193405" y="1974215"/>
            <a:ext cx="508000" cy="50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8" name="Google Shape;968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GIOAACqDAAAHBEAAGQPAAAQAAAAJgAAAAgAAAD//////////w=="/>
              </a:ext>
            </a:extLst>
          </p:cNvPicPr>
          <p:nvPr/>
        </p:nvPicPr>
        <p:blipFill>
          <a:blip r:embed="rId69"/>
          <a:stretch>
            <a:fillRect/>
          </a:stretch>
        </p:blipFill>
        <p:spPr>
          <a:xfrm>
            <a:off x="2338070" y="2058670"/>
            <a:ext cx="443230" cy="4432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9" name="Google Shape;969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BIRAACLCAAAJRQAAJ0LAAAQAAAAJgAAAAgAAAD//////////w=="/>
              </a:ext>
            </a:extLst>
          </p:cNvPicPr>
          <p:nvPr/>
        </p:nvPicPr>
        <p:blipFill>
          <a:blip r:embed="rId70"/>
          <a:stretch>
            <a:fillRect/>
          </a:stretch>
        </p:blipFill>
        <p:spPr>
          <a:xfrm>
            <a:off x="2774950" y="1388745"/>
            <a:ext cx="499745" cy="4991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0" name="Google Shape;970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BsfAADrHAAA/SAAAM0eAAAQAAAAJgAAAAgAAAD//////////w=="/>
              </a:ext>
            </a:extLst>
          </p:cNvPicPr>
          <p:nvPr/>
        </p:nvPicPr>
        <p:blipFill>
          <a:blip r:embed="rId71"/>
          <a:stretch>
            <a:fillRect/>
          </a:stretch>
        </p:blipFill>
        <p:spPr>
          <a:xfrm>
            <a:off x="5056505" y="4700905"/>
            <a:ext cx="306070" cy="3060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Google Shape;971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LAhAAD8HAAAkyMAAN8eAAAQAAAAJgAAAAgAAAD//////////w=="/>
              </a:ext>
            </a:extLst>
          </p:cNvPicPr>
          <p:nvPr/>
        </p:nvPicPr>
        <p:blipFill>
          <a:blip r:embed="rId72"/>
          <a:stretch>
            <a:fillRect/>
          </a:stretch>
        </p:blipFill>
        <p:spPr>
          <a:xfrm>
            <a:off x="5476240" y="4711700"/>
            <a:ext cx="306705" cy="3067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2" name="Google Shape;972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I8QAAD9EAAAQBMAAK4TAAAQAAAAJgAAAAgAAAD//////////w=="/>
              </a:ext>
            </a:extLst>
          </p:cNvPicPr>
          <p:nvPr/>
        </p:nvPicPr>
        <p:blipFill>
          <a:blip r:embed="rId73"/>
          <a:stretch>
            <a:fillRect/>
          </a:stretch>
        </p:blipFill>
        <p:spPr>
          <a:xfrm>
            <a:off x="2691765" y="2761615"/>
            <a:ext cx="437515" cy="4375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3" name="Google Shape;973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JgXAADdCAAAZRsAAKoMAAAQAAAAJgAAAAgAAAD//////////w=="/>
              </a:ext>
            </a:extLst>
          </p:cNvPicPr>
          <p:nvPr/>
        </p:nvPicPr>
        <p:blipFill>
          <a:blip r:embed="rId74"/>
          <a:stretch>
            <a:fillRect/>
          </a:stretch>
        </p:blipFill>
        <p:spPr>
          <a:xfrm>
            <a:off x="3835400" y="1440815"/>
            <a:ext cx="617855" cy="6178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4" name="Google Shape;974;p140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FkbAAC7CAAA1x8AADgNAAAQAAAAJgAAAAgAAAD//////////w=="/>
              </a:ext>
            </a:extLst>
          </p:cNvPicPr>
          <p:nvPr/>
        </p:nvPicPr>
        <p:blipFill>
          <a:blip r:embed="rId75"/>
          <a:stretch>
            <a:fillRect/>
          </a:stretch>
        </p:blipFill>
        <p:spPr>
          <a:xfrm>
            <a:off x="4445635" y="1419225"/>
            <a:ext cx="730250" cy="7296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9;p141"/>
          <p:cNvSpPr>
            <a:extLst>
              <a:ext uri="smNativeData">
                <pr:smNativeData xmlns:pr="smNativeData" xmlns="smNativeData" val="SMDATA_15_acusZxMAAAAlAAAAZQAAAA0AAAAAkAAAAJAAAACQAAAAkAAAAAAAAAABAAAAAAAAAAEAAABQAAAAhbacS3FV1T8AAAAAAADwvwAAAAAAAOA/AAAAAAAA4D8AAAAAAADgPwAAAAAAAOA/AAAAAAAA4D8AAAAAAADgPwAAAAAAAOA/AAAAAAAA4D8CAAAAjAAAAAEAAAAAAAAAmFf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FfzAP///wEAAAAAAAAAAAAAAAAAAAAAAAAAAAAAAAAAAAAAAAAAAAAAAAJ/f38AZAK6A8zMzADAwP8Af39/AAAAAAAAAAAAAAAAAAAAAAAAAAAAIQAAABgAAAAUAAAAIiEAADcBAAB2NgAAbA4AABAAAAAmAAAACAAAAP//////////"/>
              </a:ext>
            </a:extLst>
          </p:cNvSpPr>
          <p:nvPr/>
        </p:nvSpPr>
        <p:spPr>
          <a:xfrm>
            <a:off x="5386070" y="197485"/>
            <a:ext cx="3467100" cy="2146935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3" name="Google Shape;980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JAGAAAEAwAAIg0AAKoI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90220"/>
            <a:ext cx="1068070" cy="918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oogle Shape;981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CINAAAEAwAAahMAAKoI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134870" y="490220"/>
            <a:ext cx="1021080" cy="918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982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PMGAAAaCQAAvwwAAFAO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129665" y="1479550"/>
            <a:ext cx="942340" cy="8470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Google Shape;983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CINAACqCAAAahMAAFAO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134870" y="1408430"/>
            <a:ext cx="1021080" cy="918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Google Shape;984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OEpAAAqCAAABzUAAAYM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6807835" y="1327150"/>
            <a:ext cx="1812290" cy="627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Google Shape;985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OEpAAAEAwAABzUAAOAG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6807835" y="490220"/>
            <a:ext cx="1812290" cy="627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Google Shape;986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AsjAAAfBAAA1ygAAIQLAAAQAAAAJgAAAAgAAAD//////////w=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696585" y="669925"/>
            <a:ext cx="942340" cy="12020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Google Shape;987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A0GAAAgFAAACwoAAHwaAAAQAAAAJgAAAAgAAAD//////////w=="/>
              </a:ext>
            </a:extLst>
          </p:cNvPicPr>
          <p:nvPr/>
        </p:nvPicPr>
        <p:blipFill>
          <a:blip r:embed="rId10"/>
          <a:stretch>
            <a:fillRect/>
          </a:stretch>
        </p:blipFill>
        <p:spPr>
          <a:xfrm>
            <a:off x="983615" y="3271520"/>
            <a:ext cx="648970" cy="10337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Google Shape;988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PAAAAPz///8eAAAAZAAAAGQAAAAAAAAAy8vLADwAAAD8////HgAAAGQAAABkAAAAAAAAAAcAAAA4AAAAAAAAAAAAAAAAAAAA////AAAAAAAAAAAAAAAAAAAAAAAAAAAAAAAAAAAAAABkAAAAZAAAAAAAAAAjAAAABAAAAGQAAAAXAAAAFAAAAAAAAAAAAAAA/38AAP9/AAAAAAAACQAAAAQAAAAAAAAAHgAAAGgAAAAAAAAAAAAAAAAAAAAAAAAAAAAAABAnAAAQJwAAAAAAAAAAAAAAAAAAAAAAAAAAAAAAAAAAAAAAAAAAAAC0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LYcAAB0EQAATCgAAEEWAAAQAAAAJgAAAAgAAAD//////////w=="/>
              </a:ext>
            </a:extLst>
          </p:cNvPicPr>
          <p:nvPr/>
        </p:nvPicPr>
        <p:blipFill>
          <a:blip r:embed="rId11"/>
          <a:stretch>
            <a:fillRect/>
          </a:stretch>
        </p:blipFill>
        <p:spPr>
          <a:xfrm>
            <a:off x="4667250" y="2837180"/>
            <a:ext cx="1883410" cy="780415"/>
          </a:xfrm>
          <a:prstGeom prst="rect">
            <a:avLst/>
          </a:prstGeom>
          <a:noFill/>
          <a:ln>
            <a:noFill/>
          </a:ln>
          <a:effectLst>
            <a:outerShdw blurRad="114300" dist="19219" dir="5855679" algn="bl">
              <a:srgbClr val="000000">
                <a:alpha val="40000"/>
              </a:srgbClr>
            </a:outerShdw>
          </a:effectLst>
        </p:spPr>
      </p:pic>
      <p:pic>
        <p:nvPicPr>
          <p:cNvPr id="12" name="Google Shape;989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PAAAAPz///8eAAAAZAAAAGQAAAAAAAAAy8vLADwAAAD8////HgAAAGQAAABkAAAAAAAAAAcAAAA4AAAAAAAAAAAAAAAAAAAA////AAAAAAAAAAAAAAAAAAAAAAAAAAAAAAAAAAAAAABkAAAAZAAAAAAAAAAjAAAABAAAAGQAAAAXAAAAFAAAAAAAAAAAAAAA/38AAP9/AAAAAAAACQAAAAQAAAAAAAAAHgAAAGgAAAAAAAAAAAAAAAAAAAAAAAAAAAAAABAnAAAQJwAAAAAAAAAAAAAAAAAAAAAAAAAAAAAAAAAAAAAAAAAAAAC0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EAcAABDFwAAPCgAAPkbAAAQAAAAJgAAAAgAAAD//////////w=="/>
              </a:ext>
            </a:extLst>
          </p:cNvPicPr>
          <p:nvPr/>
        </p:nvPicPr>
        <p:blipFill>
          <a:blip r:embed="rId12"/>
          <a:stretch>
            <a:fillRect/>
          </a:stretch>
        </p:blipFill>
        <p:spPr>
          <a:xfrm>
            <a:off x="4592320" y="3781425"/>
            <a:ext cx="1948180" cy="765810"/>
          </a:xfrm>
          <a:prstGeom prst="rect">
            <a:avLst/>
          </a:prstGeom>
          <a:noFill/>
          <a:ln>
            <a:noFill/>
          </a:ln>
          <a:effectLst>
            <a:outerShdw blurRad="114300" dist="19219" dir="5855679" algn="bl">
              <a:srgbClr val="000000">
                <a:alpha val="40000"/>
              </a:srgbClr>
            </a:outerShdw>
          </a:effectLst>
        </p:spPr>
      </p:pic>
      <p:pic>
        <p:nvPicPr>
          <p:cNvPr id="13" name="Google Shape;990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PAAAAPz///8eAAAAZAAAAGQAAAAAAAAAy8vLADwAAAD8////HgAAAGQAAABkAAAAAAAAAAcAAAA4AAAAAAAAAAAAAAAAAAAA////AAAAAAAAAAAAAAAAAAAAAAAAAAAAAAAAAAAAAABkAAAAZAAAAAAAAAAjAAAABAAAAGQAAAAXAAAAFAAAAAAAAAAAAAAA/38AAP9/AAAAAAAACQAAAAQAAAAAAAAAHgAAAGgAAAAAAAAAAAAAAAAAAAAAAAAAAAAAABAnAAAQJwAAAAAAAAAAAAAAAAAAAAAAAAAAAAAAAAAAAAAAAAAAAAC0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P8pAABYFwAA+zUAAA4cAAAQAAAAJgAAAAgAAAD//////////w=="/>
              </a:ext>
            </a:extLst>
          </p:cNvPicPr>
          <p:nvPr/>
        </p:nvPicPr>
        <p:blipFill>
          <a:blip r:embed="rId13"/>
          <a:stretch>
            <a:fillRect/>
          </a:stretch>
        </p:blipFill>
        <p:spPr>
          <a:xfrm>
            <a:off x="6826885" y="3794760"/>
            <a:ext cx="1948180" cy="765810"/>
          </a:xfrm>
          <a:prstGeom prst="rect">
            <a:avLst/>
          </a:prstGeom>
          <a:noFill/>
          <a:ln>
            <a:noFill/>
          </a:ln>
          <a:effectLst>
            <a:outerShdw blurRad="114300" dist="19219" dir="5855679" algn="bl">
              <a:srgbClr val="000000">
                <a:alpha val="40000"/>
              </a:srgbClr>
            </a:outerShdw>
          </a:effectLst>
        </p:spPr>
      </p:pic>
      <p:pic>
        <p:nvPicPr>
          <p:cNvPr id="14" name="Google Shape;991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PAAAAPz///8eAAAAZAAAAGQAAAAAAAAAy8vLADwAAAD8////HgAAAGQAAABkAAAAAAAAAAcAAAA4AAAAAAAAAAAAAAAAAAAA////AAAAAAAAAAAAAAAAAAAAAAAAAAAAAAAAAAAAAABkAAAAZAAAAAAAAAAjAAAABAAAAGQAAAAXAAAAFAAAAAAAAAAAAAAA/38AAP9/AAAAAAAACQAAAAQAAAAAAAAAHgAAAGgAAAAAAAAAAAAAAAAAAAAAAAAAAAAAABAnAAAQJwAAAAAAAAAAAAAAAAAAAAAAAAAAAAAAAAAAAAAAAAAAAAC0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AAAAADLy8sAwMD/AH9/fwAAAAAAAAAAAAAAAAD///8AAAAAACEAAAAYAAAAFAAAAHoqAAB0EQAAdjYAAGwWAAAQAAAAJgAAAAgAAAD//////////w=="/>
              </a:ext>
            </a:extLst>
          </p:cNvPicPr>
          <p:nvPr/>
        </p:nvPicPr>
        <p:blipFill>
          <a:blip r:embed="rId14"/>
          <a:stretch>
            <a:fillRect/>
          </a:stretch>
        </p:blipFill>
        <p:spPr>
          <a:xfrm>
            <a:off x="6904990" y="2837180"/>
            <a:ext cx="1948180" cy="807720"/>
          </a:xfrm>
          <a:prstGeom prst="rect">
            <a:avLst/>
          </a:prstGeom>
          <a:noFill/>
          <a:ln>
            <a:noFill/>
          </a:ln>
          <a:effectLst>
            <a:outerShdw blurRad="114300" dist="19219" dir="5855679" algn="bl">
              <a:srgbClr val="000000">
                <a:alpha val="40000"/>
              </a:srgbClr>
            </a:outerShdw>
          </a:effectLst>
        </p:spPr>
      </p:pic>
      <p:pic>
        <p:nvPicPr>
          <p:cNvPr id="15" name="Google Shape;992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AQMAAB6FAAAvBEAACMaAAAQAAAAJgAAAAgAAAD//////////w=="/>
              </a:ext>
            </a:extLst>
          </p:cNvPicPr>
          <p:nvPr/>
        </p:nvPicPr>
        <p:blipFill>
          <a:blip r:embed="rId15"/>
          <a:stretch>
            <a:fillRect/>
          </a:stretch>
        </p:blipFill>
        <p:spPr>
          <a:xfrm>
            <a:off x="1953260" y="3328670"/>
            <a:ext cx="929640" cy="9201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Google Shape;993;p141"/>
          <p:cNvPicPr>
            <a:extLst>
              <a:ext uri="smNativeData">
                <pr:smNativeData xmlns:pr="smNativeData" xmlns="smNativeData" val="SMDATA_17_acu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HYpugX///8BAAAAAAAAAAAAAAAAAAAAAAAAAAAAAAAAAAAAAAAAAAAAAAACf39/AGQCugPMzMwAwMD/AH9/fwAAAAAAAAAAAAAAAAD///8AAAAAACEAAAAYAAAAFAAAALYSAAC0FAAAcxcAAOgZAAAQAAAAJgAAAAgAAAD//////////w=="/>
              </a:ext>
            </a:extLst>
          </p:cNvPicPr>
          <p:nvPr/>
        </p:nvPicPr>
        <p:blipFill>
          <a:blip r:embed="rId16"/>
          <a:stretch>
            <a:fillRect/>
          </a:stretch>
        </p:blipFill>
        <p:spPr>
          <a:xfrm>
            <a:off x="3041650" y="3365500"/>
            <a:ext cx="770255" cy="8458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  <a:extLst>
              <a:ext uri="smNativeData">
                <pr:smNativeData xmlns:pr="smNativeData" xmlns="smNativeData" val="SMDATA_17_acus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YRAADUAAAA/TQAANA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909570" y="134620"/>
            <a:ext cx="5704205" cy="48742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30;p9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RPV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NgsAAB0AAAAOHgAAFwQAABAAAAAmAAAACAAAAD0wAAAAAAAA"/>
              </a:ext>
            </a:extLst>
          </p:cNvSpPr>
          <p:nvPr>
            <p:ph type="title"/>
          </p:nvPr>
        </p:nvSpPr>
        <p:spPr>
          <a:xfrm>
            <a:off x="1822450" y="18415"/>
            <a:ext cx="3063240" cy="64643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Целевая схема</a:t>
            </a:r>
            <a:endParaRPr sz="3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  <a:extLst>
              <a:ext uri="smNativeData">
                <pr:smNativeData xmlns:pr="smNativeData" xmlns="smNativeData" val="SMDATA_17_acus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IJAADEAAAA7zcAALE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16710" y="124460"/>
            <a:ext cx="7475855" cy="48647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30;p9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mEd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CREAAMQAAADiIwAAvgQAABAAAAAmAAAACAAAAD0wAAAAAAAA"/>
              </a:ext>
            </a:extLst>
          </p:cNvSpPr>
          <p:nvPr>
            <p:ph type="title"/>
          </p:nvPr>
        </p:nvSpPr>
        <p:spPr>
          <a:xfrm>
            <a:off x="2769235" y="124460"/>
            <a:ext cx="3063875" cy="64643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cap="none"/>
              <a:t>GNS3 </a:t>
            </a:r>
            <a:r>
              <a:rPr lang="ru-ru" sz="3000" cap="none"/>
              <a:t>лаба</a:t>
            </a:r>
            <a:endParaRPr lang="ru-ru" sz="3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  <a:extLst>
              <a:ext uri="smNativeData">
                <pr:smNativeData xmlns:pr="smNativeData" xmlns="smNativeData" val="SMDATA_17_acus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C5sHzf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LQLAAAWAwAA6TQAAEY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902460" y="501650"/>
            <a:ext cx="6698615" cy="4582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30;p9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JxQAAF4AAAD/JgAAVwQAABAAAAAmAAAACAAAAD0wAAAAAAAA"/>
              </a:ext>
            </a:extLst>
          </p:cNvSpPr>
          <p:nvPr>
            <p:ph type="title"/>
          </p:nvPr>
        </p:nvSpPr>
        <p:spPr>
          <a:xfrm>
            <a:off x="3275965" y="59690"/>
            <a:ext cx="306324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cap="none"/>
              <a:t>First problem</a:t>
            </a:r>
            <a:endParaRPr lang="ru-ru" sz="3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0;p98"/>
          <p:cNvSpPr>
            <a:spLocks noGrp="1" noChangeArrowheads="1"/>
            <a:extLst>
              <a:ext uri="smNativeData">
                <pr:smNativeData xmlns:pr="smNativeData" xmlns="smNativeData" val="SMDATA_15_acu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ogcAAAAAAABcLwAA+QMAABAAAAAmAAAACAAAAD0wAAAAAAAA"/>
              </a:ext>
            </a:extLst>
          </p:cNvSpPr>
          <p:nvPr>
            <p:ph type="title"/>
          </p:nvPr>
        </p:nvSpPr>
        <p:spPr>
          <a:xfrm>
            <a:off x="1240790" y="0"/>
            <a:ext cx="645795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Попытка решения 1</a:t>
            </a:r>
            <a:endParaRPr lang="ru-ru" sz="3000" cap="none"/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acus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E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kIAAA4BAAAaTEAADUf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07795" y="685800"/>
            <a:ext cx="6624320" cy="43872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EEEEE"/>
      </a:dk2>
      <a:lt2>
        <a:srgbClr val="59595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EEEEE"/>
      </a:dk2>
      <a:lt2>
        <a:srgbClr val="59595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EEEEE"/>
      </a:dk2>
      <a:lt2>
        <a:srgbClr val="6402BA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EEEEE"/>
        </a:dk2>
        <a:lt2>
          <a:srgbClr val="6402BA"/>
        </a:lt2>
        <a:accent1>
          <a:srgbClr val="7629BA"/>
        </a:accent1>
        <a:accent2>
          <a:srgbClr val="8B8EE3"/>
        </a:accent2>
        <a:accent3>
          <a:srgbClr val="BFC1F0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8B8EE3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EEEEE"/>
      </a:dk2>
      <a:lt2>
        <a:srgbClr val="59595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EEEEE"/>
      </a:dk2>
      <a:lt2>
        <a:srgbClr val="59595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5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5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5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5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5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Alexey</cp:lastModifiedBy>
  <cp:revision>0</cp:revision>
  <dcterms:created xsi:type="dcterms:W3CDTF">2025-02-12T19:18:44Z</dcterms:created>
  <dcterms:modified xsi:type="dcterms:W3CDTF">2025-02-12T16:25:13Z</dcterms:modified>
</cp:coreProperties>
</file>